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4"/>
    <p:sldMasterId id="2147483825" r:id="rId5"/>
  </p:sldMasterIdLst>
  <p:notesMasterIdLst>
    <p:notesMasterId r:id="rId31"/>
  </p:notesMasterIdLst>
  <p:handoutMasterIdLst>
    <p:handoutMasterId r:id="rId32"/>
  </p:handoutMasterIdLst>
  <p:sldIdLst>
    <p:sldId id="352" r:id="rId6"/>
    <p:sldId id="351" r:id="rId7"/>
    <p:sldId id="350" r:id="rId8"/>
    <p:sldId id="324" r:id="rId9"/>
    <p:sldId id="321" r:id="rId10"/>
    <p:sldId id="304" r:id="rId11"/>
    <p:sldId id="303" r:id="rId12"/>
    <p:sldId id="256" r:id="rId13"/>
    <p:sldId id="315" r:id="rId14"/>
    <p:sldId id="355" r:id="rId15"/>
    <p:sldId id="356" r:id="rId16"/>
    <p:sldId id="357" r:id="rId17"/>
    <p:sldId id="310" r:id="rId18"/>
    <p:sldId id="338" r:id="rId19"/>
    <p:sldId id="358" r:id="rId20"/>
    <p:sldId id="344" r:id="rId21"/>
    <p:sldId id="342" r:id="rId22"/>
    <p:sldId id="343" r:id="rId23"/>
    <p:sldId id="347" r:id="rId24"/>
    <p:sldId id="346" r:id="rId25"/>
    <p:sldId id="354" r:id="rId26"/>
    <p:sldId id="311" r:id="rId27"/>
    <p:sldId id="359" r:id="rId28"/>
    <p:sldId id="362" r:id="rId29"/>
    <p:sldId id="36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derica Signoriello" initials="FS" lastIdx="5" clrIdx="0">
    <p:extLst>
      <p:ext uri="{19B8F6BF-5375-455C-9EA6-DF929625EA0E}">
        <p15:presenceInfo xmlns:p15="http://schemas.microsoft.com/office/powerpoint/2012/main" userId="S::f.signoriello@options.co.uk::3c0c6337-35ba-4653-b2d9-62c7e12dabe1" providerId="AD"/>
      </p:ext>
    </p:extLst>
  </p:cmAuthor>
  <p:cmAuthor id="2" name="Mohamed Bennour" initials="MB" lastIdx="2" clrIdx="1">
    <p:extLst>
      <p:ext uri="{19B8F6BF-5375-455C-9EA6-DF929625EA0E}">
        <p15:presenceInfo xmlns:p15="http://schemas.microsoft.com/office/powerpoint/2012/main" userId="S::m.bennour@options.co.uk::ad531bde-a3d1-4903-b485-b2a9d664e1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CAF17"/>
    <a:srgbClr val="C44517"/>
    <a:srgbClr val="DD54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265" autoAdjust="0"/>
  </p:normalViewPr>
  <p:slideViewPr>
    <p:cSldViewPr snapToGrid="0">
      <p:cViewPr varScale="1">
        <p:scale>
          <a:sx n="42" d="100"/>
          <a:sy n="42" d="100"/>
        </p:scale>
        <p:origin x="2112" y="4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76969C-4E82-4A7C-938A-976A1A306E7B}" type="doc">
      <dgm:prSet loTypeId="urn:microsoft.com/office/officeart/2005/8/layout/cycle8" loCatId="cycle" qsTypeId="urn:microsoft.com/office/officeart/2005/8/quickstyle/simple1" qsCatId="simple" csTypeId="urn:microsoft.com/office/officeart/2005/8/colors/accent2_4" csCatId="accent2" phldr="1"/>
      <dgm:spPr/>
    </dgm:pt>
    <dgm:pt modelId="{0DF722E4-701D-4063-A4F9-A0585D0AD4C0}">
      <dgm:prSet phldrT="[Text]" custT="1"/>
      <dgm:spPr/>
      <dgm:t>
        <a:bodyPr/>
        <a:lstStyle/>
        <a:p>
          <a:r>
            <a:rPr lang="fr-BE" sz="1400" b="1" dirty="0"/>
            <a:t>Monitoring</a:t>
          </a:r>
          <a:endParaRPr lang="en-GB" sz="1400" b="1" dirty="0"/>
        </a:p>
      </dgm:t>
    </dgm:pt>
    <dgm:pt modelId="{653974C8-5245-4A50-B3C0-F62249899C17}" type="parTrans" cxnId="{C6AA5629-3DCE-4146-8083-F66354BC610C}">
      <dgm:prSet/>
      <dgm:spPr/>
      <dgm:t>
        <a:bodyPr/>
        <a:lstStyle/>
        <a:p>
          <a:endParaRPr lang="en-GB"/>
        </a:p>
      </dgm:t>
    </dgm:pt>
    <dgm:pt modelId="{6CE28EEA-30F9-4355-8C2B-FB612BA16AD4}" type="sibTrans" cxnId="{C6AA5629-3DCE-4146-8083-F66354BC610C}">
      <dgm:prSet/>
      <dgm:spPr/>
      <dgm:t>
        <a:bodyPr/>
        <a:lstStyle/>
        <a:p>
          <a:endParaRPr lang="en-GB"/>
        </a:p>
      </dgm:t>
    </dgm:pt>
    <dgm:pt modelId="{AF2CFEEF-89C7-4CC9-B30B-145AEA56E64D}">
      <dgm:prSet phldrT="[Text]" custT="1"/>
      <dgm:spPr/>
      <dgm:t>
        <a:bodyPr/>
        <a:lstStyle/>
        <a:p>
          <a:r>
            <a:rPr lang="fr-BE" sz="1400" b="1" noProof="0" dirty="0"/>
            <a:t>Evaluation</a:t>
          </a:r>
        </a:p>
      </dgm:t>
    </dgm:pt>
    <dgm:pt modelId="{3A672868-AAE3-4425-B46B-5E50788BEB70}" type="parTrans" cxnId="{6426341E-72D9-4724-97DF-17D3E606E865}">
      <dgm:prSet/>
      <dgm:spPr/>
      <dgm:t>
        <a:bodyPr/>
        <a:lstStyle/>
        <a:p>
          <a:endParaRPr lang="en-GB"/>
        </a:p>
      </dgm:t>
    </dgm:pt>
    <dgm:pt modelId="{3A229EC1-D6CE-43BA-ADF6-3DCAFBD1E0DA}" type="sibTrans" cxnId="{6426341E-72D9-4724-97DF-17D3E606E865}">
      <dgm:prSet/>
      <dgm:spPr/>
      <dgm:t>
        <a:bodyPr/>
        <a:lstStyle/>
        <a:p>
          <a:endParaRPr lang="en-GB"/>
        </a:p>
      </dgm:t>
    </dgm:pt>
    <dgm:pt modelId="{C90F9281-5C8D-4ADE-B826-1961276A5489}">
      <dgm:prSet phldrT="[Text]" custT="1"/>
      <dgm:spPr/>
      <dgm:t>
        <a:bodyPr/>
        <a:lstStyle/>
        <a:p>
          <a:r>
            <a:rPr lang="fr-BE" sz="1400" b="1" noProof="0" dirty="0"/>
            <a:t>Planning</a:t>
          </a:r>
        </a:p>
      </dgm:t>
    </dgm:pt>
    <dgm:pt modelId="{BF4FCA1A-4143-44CC-9C71-F61D71E8E27D}" type="parTrans" cxnId="{091CB39C-1543-4EC9-9597-92FA20A405A2}">
      <dgm:prSet/>
      <dgm:spPr/>
      <dgm:t>
        <a:bodyPr/>
        <a:lstStyle/>
        <a:p>
          <a:endParaRPr lang="en-GB"/>
        </a:p>
      </dgm:t>
    </dgm:pt>
    <dgm:pt modelId="{F6100934-29BE-479E-9EEF-FC146B793F70}" type="sibTrans" cxnId="{091CB39C-1543-4EC9-9597-92FA20A405A2}">
      <dgm:prSet/>
      <dgm:spPr/>
      <dgm:t>
        <a:bodyPr/>
        <a:lstStyle/>
        <a:p>
          <a:endParaRPr lang="en-GB"/>
        </a:p>
      </dgm:t>
    </dgm:pt>
    <dgm:pt modelId="{C5022E57-15FD-41F3-8494-6402DA14D439}">
      <dgm:prSet phldrT="[Text]" custT="1"/>
      <dgm:spPr/>
      <dgm:t>
        <a:bodyPr/>
        <a:lstStyle/>
        <a:p>
          <a:r>
            <a:rPr lang="en-GB" sz="1400" b="1" dirty="0"/>
            <a:t>Design</a:t>
          </a:r>
        </a:p>
      </dgm:t>
    </dgm:pt>
    <dgm:pt modelId="{48F954B1-2FFF-43F9-B2A1-AB01D9E1A2A9}" type="parTrans" cxnId="{547F6B01-2957-4EB1-A766-7747DC8488C8}">
      <dgm:prSet/>
      <dgm:spPr/>
      <dgm:t>
        <a:bodyPr/>
        <a:lstStyle/>
        <a:p>
          <a:endParaRPr lang="en-GB"/>
        </a:p>
      </dgm:t>
    </dgm:pt>
    <dgm:pt modelId="{EA7F4568-EF9F-475B-8983-0566A919A408}" type="sibTrans" cxnId="{547F6B01-2957-4EB1-A766-7747DC8488C8}">
      <dgm:prSet/>
      <dgm:spPr/>
      <dgm:t>
        <a:bodyPr/>
        <a:lstStyle/>
        <a:p>
          <a:endParaRPr lang="en-GB"/>
        </a:p>
      </dgm:t>
    </dgm:pt>
    <dgm:pt modelId="{344E0177-644C-4A9E-9E21-70E55FB277D3}">
      <dgm:prSet phldrT="[Text]" custT="1"/>
      <dgm:spPr/>
      <dgm:t>
        <a:bodyPr/>
        <a:lstStyle/>
        <a:p>
          <a:r>
            <a:rPr lang="fr-BE" sz="1400" b="1" noProof="0" dirty="0"/>
            <a:t>Learning</a:t>
          </a:r>
        </a:p>
      </dgm:t>
    </dgm:pt>
    <dgm:pt modelId="{386B4AA5-7D0A-45BA-9197-1F4E2DFCDA87}" type="parTrans" cxnId="{76E1F284-1997-4C1C-8125-98D785F846FD}">
      <dgm:prSet/>
      <dgm:spPr/>
      <dgm:t>
        <a:bodyPr/>
        <a:lstStyle/>
        <a:p>
          <a:endParaRPr lang="en-GB"/>
        </a:p>
      </dgm:t>
    </dgm:pt>
    <dgm:pt modelId="{CE7366C6-CFE0-4360-9A96-C65024CF2BF3}" type="sibTrans" cxnId="{76E1F284-1997-4C1C-8125-98D785F846FD}">
      <dgm:prSet/>
      <dgm:spPr/>
      <dgm:t>
        <a:bodyPr/>
        <a:lstStyle/>
        <a:p>
          <a:endParaRPr lang="en-GB"/>
        </a:p>
      </dgm:t>
    </dgm:pt>
    <dgm:pt modelId="{5850EDC6-1354-440F-B6EC-A1EE7B1E80A5}">
      <dgm:prSet phldrT="[Text]" custT="1"/>
      <dgm:spPr/>
      <dgm:t>
        <a:bodyPr/>
        <a:lstStyle/>
        <a:p>
          <a:r>
            <a:rPr lang="en-GB" sz="1400" b="1" dirty="0"/>
            <a:t>Ideation</a:t>
          </a:r>
          <a:endParaRPr lang="en-GB" sz="1600" b="1" dirty="0"/>
        </a:p>
      </dgm:t>
    </dgm:pt>
    <dgm:pt modelId="{25E57EC2-FA3E-437C-A8B4-F1E00BA20B4D}" type="sibTrans" cxnId="{7E880132-992F-44A3-92A3-A06742C49441}">
      <dgm:prSet/>
      <dgm:spPr/>
      <dgm:t>
        <a:bodyPr/>
        <a:lstStyle/>
        <a:p>
          <a:endParaRPr lang="en-GB"/>
        </a:p>
      </dgm:t>
    </dgm:pt>
    <dgm:pt modelId="{D1F32C2F-5012-4404-96B3-DD9CE9195180}" type="parTrans" cxnId="{7E880132-992F-44A3-92A3-A06742C49441}">
      <dgm:prSet/>
      <dgm:spPr/>
      <dgm:t>
        <a:bodyPr/>
        <a:lstStyle/>
        <a:p>
          <a:endParaRPr lang="en-GB"/>
        </a:p>
      </dgm:t>
    </dgm:pt>
    <dgm:pt modelId="{561179FE-0E04-4C87-B21E-EF2387812F2A}" type="pres">
      <dgm:prSet presAssocID="{C276969C-4E82-4A7C-938A-976A1A306E7B}" presName="compositeShape" presStyleCnt="0">
        <dgm:presLayoutVars>
          <dgm:chMax val="7"/>
          <dgm:dir/>
          <dgm:resizeHandles val="exact"/>
        </dgm:presLayoutVars>
      </dgm:prSet>
      <dgm:spPr/>
    </dgm:pt>
    <dgm:pt modelId="{10F000FF-815F-4F77-B801-9C04569F766B}" type="pres">
      <dgm:prSet presAssocID="{C276969C-4E82-4A7C-938A-976A1A306E7B}" presName="wedge1" presStyleLbl="node1" presStyleIdx="0" presStyleCnt="6"/>
      <dgm:spPr/>
    </dgm:pt>
    <dgm:pt modelId="{DA7BB813-905E-4887-928D-034B4527E193}" type="pres">
      <dgm:prSet presAssocID="{C276969C-4E82-4A7C-938A-976A1A306E7B}" presName="dummy1a" presStyleCnt="0"/>
      <dgm:spPr/>
    </dgm:pt>
    <dgm:pt modelId="{034E3D28-7211-46C0-B011-9F96A6A7229A}" type="pres">
      <dgm:prSet presAssocID="{C276969C-4E82-4A7C-938A-976A1A306E7B}" presName="dummy1b" presStyleCnt="0"/>
      <dgm:spPr/>
    </dgm:pt>
    <dgm:pt modelId="{BAD248CD-8FD4-4A73-8889-B365D84680E7}" type="pres">
      <dgm:prSet presAssocID="{C276969C-4E82-4A7C-938A-976A1A306E7B}" presName="wedge1Tx" presStyleLbl="node1" presStyleIdx="0" presStyleCnt="6">
        <dgm:presLayoutVars>
          <dgm:chMax val="0"/>
          <dgm:chPref val="0"/>
          <dgm:bulletEnabled val="1"/>
        </dgm:presLayoutVars>
      </dgm:prSet>
      <dgm:spPr/>
    </dgm:pt>
    <dgm:pt modelId="{2821DFC8-14F5-4399-A899-B4030B5B6636}" type="pres">
      <dgm:prSet presAssocID="{C276969C-4E82-4A7C-938A-976A1A306E7B}" presName="wedge2" presStyleLbl="node1" presStyleIdx="1" presStyleCnt="6"/>
      <dgm:spPr/>
    </dgm:pt>
    <dgm:pt modelId="{C6256AF5-93D0-4A53-96B9-43F220C6A71D}" type="pres">
      <dgm:prSet presAssocID="{C276969C-4E82-4A7C-938A-976A1A306E7B}" presName="dummy2a" presStyleCnt="0"/>
      <dgm:spPr/>
    </dgm:pt>
    <dgm:pt modelId="{6B9C286F-9F0C-4A42-8DBE-B29FC145C7A5}" type="pres">
      <dgm:prSet presAssocID="{C276969C-4E82-4A7C-938A-976A1A306E7B}" presName="dummy2b" presStyleCnt="0"/>
      <dgm:spPr/>
    </dgm:pt>
    <dgm:pt modelId="{79A45E05-413F-4E0D-98B7-761454135E86}" type="pres">
      <dgm:prSet presAssocID="{C276969C-4E82-4A7C-938A-976A1A306E7B}" presName="wedge2Tx" presStyleLbl="node1" presStyleIdx="1" presStyleCnt="6">
        <dgm:presLayoutVars>
          <dgm:chMax val="0"/>
          <dgm:chPref val="0"/>
          <dgm:bulletEnabled val="1"/>
        </dgm:presLayoutVars>
      </dgm:prSet>
      <dgm:spPr/>
    </dgm:pt>
    <dgm:pt modelId="{959372FE-3D82-4A2E-B066-FF5A85436DAD}" type="pres">
      <dgm:prSet presAssocID="{C276969C-4E82-4A7C-938A-976A1A306E7B}" presName="wedge3" presStyleLbl="node1" presStyleIdx="2" presStyleCnt="6"/>
      <dgm:spPr/>
    </dgm:pt>
    <dgm:pt modelId="{F0077D89-BE84-4040-9D0E-A7D98B5A8245}" type="pres">
      <dgm:prSet presAssocID="{C276969C-4E82-4A7C-938A-976A1A306E7B}" presName="dummy3a" presStyleCnt="0"/>
      <dgm:spPr/>
    </dgm:pt>
    <dgm:pt modelId="{7E6ED13F-BBF2-4DF0-B803-524C2DA627DD}" type="pres">
      <dgm:prSet presAssocID="{C276969C-4E82-4A7C-938A-976A1A306E7B}" presName="dummy3b" presStyleCnt="0"/>
      <dgm:spPr/>
    </dgm:pt>
    <dgm:pt modelId="{9AAA9AFD-9C3F-467D-9D0C-63CB3CC48F44}" type="pres">
      <dgm:prSet presAssocID="{C276969C-4E82-4A7C-938A-976A1A306E7B}" presName="wedge3Tx" presStyleLbl="node1" presStyleIdx="2" presStyleCnt="6">
        <dgm:presLayoutVars>
          <dgm:chMax val="0"/>
          <dgm:chPref val="0"/>
          <dgm:bulletEnabled val="1"/>
        </dgm:presLayoutVars>
      </dgm:prSet>
      <dgm:spPr/>
    </dgm:pt>
    <dgm:pt modelId="{CC161573-30D7-417D-96BB-AC5DCF930DE2}" type="pres">
      <dgm:prSet presAssocID="{C276969C-4E82-4A7C-938A-976A1A306E7B}" presName="wedge4" presStyleLbl="node1" presStyleIdx="3" presStyleCnt="6"/>
      <dgm:spPr/>
    </dgm:pt>
    <dgm:pt modelId="{79AF3A1B-C0D3-4DB2-8259-ED04D91DF53F}" type="pres">
      <dgm:prSet presAssocID="{C276969C-4E82-4A7C-938A-976A1A306E7B}" presName="dummy4a" presStyleCnt="0"/>
      <dgm:spPr/>
    </dgm:pt>
    <dgm:pt modelId="{00207666-7031-4B7D-83DB-00EB22978182}" type="pres">
      <dgm:prSet presAssocID="{C276969C-4E82-4A7C-938A-976A1A306E7B}" presName="dummy4b" presStyleCnt="0"/>
      <dgm:spPr/>
    </dgm:pt>
    <dgm:pt modelId="{992C3419-76C0-469B-9F40-85C7A46F372E}" type="pres">
      <dgm:prSet presAssocID="{C276969C-4E82-4A7C-938A-976A1A306E7B}" presName="wedge4Tx" presStyleLbl="node1" presStyleIdx="3" presStyleCnt="6">
        <dgm:presLayoutVars>
          <dgm:chMax val="0"/>
          <dgm:chPref val="0"/>
          <dgm:bulletEnabled val="1"/>
        </dgm:presLayoutVars>
      </dgm:prSet>
      <dgm:spPr/>
    </dgm:pt>
    <dgm:pt modelId="{502E3F39-49B0-477E-A862-0A9C3B1983D2}" type="pres">
      <dgm:prSet presAssocID="{C276969C-4E82-4A7C-938A-976A1A306E7B}" presName="wedge5" presStyleLbl="node1" presStyleIdx="4" presStyleCnt="6"/>
      <dgm:spPr/>
    </dgm:pt>
    <dgm:pt modelId="{B856F902-F584-438A-B338-A6370081CDDE}" type="pres">
      <dgm:prSet presAssocID="{C276969C-4E82-4A7C-938A-976A1A306E7B}" presName="dummy5a" presStyleCnt="0"/>
      <dgm:spPr/>
    </dgm:pt>
    <dgm:pt modelId="{50A88922-13D9-43CA-AFF3-ACB389ED97DD}" type="pres">
      <dgm:prSet presAssocID="{C276969C-4E82-4A7C-938A-976A1A306E7B}" presName="dummy5b" presStyleCnt="0"/>
      <dgm:spPr/>
    </dgm:pt>
    <dgm:pt modelId="{01550F66-B8C4-4547-B558-12119E3E5153}" type="pres">
      <dgm:prSet presAssocID="{C276969C-4E82-4A7C-938A-976A1A306E7B}" presName="wedge5Tx" presStyleLbl="node1" presStyleIdx="4" presStyleCnt="6">
        <dgm:presLayoutVars>
          <dgm:chMax val="0"/>
          <dgm:chPref val="0"/>
          <dgm:bulletEnabled val="1"/>
        </dgm:presLayoutVars>
      </dgm:prSet>
      <dgm:spPr/>
    </dgm:pt>
    <dgm:pt modelId="{2FA34D97-7310-4820-AA4A-F9C9E38E6D25}" type="pres">
      <dgm:prSet presAssocID="{C276969C-4E82-4A7C-938A-976A1A306E7B}" presName="wedge6" presStyleLbl="node1" presStyleIdx="5" presStyleCnt="6"/>
      <dgm:spPr/>
    </dgm:pt>
    <dgm:pt modelId="{B5684575-453F-4FE7-B3F0-136B15A11C3F}" type="pres">
      <dgm:prSet presAssocID="{C276969C-4E82-4A7C-938A-976A1A306E7B}" presName="dummy6a" presStyleCnt="0"/>
      <dgm:spPr/>
    </dgm:pt>
    <dgm:pt modelId="{4A5DEDB9-0D95-4DDD-BD20-AAD8990772A3}" type="pres">
      <dgm:prSet presAssocID="{C276969C-4E82-4A7C-938A-976A1A306E7B}" presName="dummy6b" presStyleCnt="0"/>
      <dgm:spPr/>
    </dgm:pt>
    <dgm:pt modelId="{9D0F7629-01DE-400A-ABBE-B82E45081D7A}" type="pres">
      <dgm:prSet presAssocID="{C276969C-4E82-4A7C-938A-976A1A306E7B}" presName="wedge6Tx" presStyleLbl="node1" presStyleIdx="5" presStyleCnt="6">
        <dgm:presLayoutVars>
          <dgm:chMax val="0"/>
          <dgm:chPref val="0"/>
          <dgm:bulletEnabled val="1"/>
        </dgm:presLayoutVars>
      </dgm:prSet>
      <dgm:spPr/>
    </dgm:pt>
    <dgm:pt modelId="{20154BD9-0D9E-4B7D-AE14-00266E52E018}" type="pres">
      <dgm:prSet presAssocID="{25E57EC2-FA3E-437C-A8B4-F1E00BA20B4D}" presName="arrowWedge1" presStyleLbl="fgSibTrans2D1" presStyleIdx="0" presStyleCnt="6"/>
      <dgm:spPr/>
    </dgm:pt>
    <dgm:pt modelId="{BBB77C7A-09E7-4221-9DCD-B736D4F8F83E}" type="pres">
      <dgm:prSet presAssocID="{EA7F4568-EF9F-475B-8983-0566A919A408}" presName="arrowWedge2" presStyleLbl="fgSibTrans2D1" presStyleIdx="1" presStyleCnt="6"/>
      <dgm:spPr/>
    </dgm:pt>
    <dgm:pt modelId="{43C999DA-8EF3-4976-9814-5E2811D459DC}" type="pres">
      <dgm:prSet presAssocID="{F6100934-29BE-479E-9EEF-FC146B793F70}" presName="arrowWedge3" presStyleLbl="fgSibTrans2D1" presStyleIdx="2" presStyleCnt="6"/>
      <dgm:spPr/>
    </dgm:pt>
    <dgm:pt modelId="{763C87EF-A3D0-44E8-8E56-AAB7D5579F58}" type="pres">
      <dgm:prSet presAssocID="{6CE28EEA-30F9-4355-8C2B-FB612BA16AD4}" presName="arrowWedge4" presStyleLbl="fgSibTrans2D1" presStyleIdx="3" presStyleCnt="6"/>
      <dgm:spPr/>
    </dgm:pt>
    <dgm:pt modelId="{3989D7C8-91EF-41FF-8FFF-D38690C2CBAD}" type="pres">
      <dgm:prSet presAssocID="{3A229EC1-D6CE-43BA-ADF6-3DCAFBD1E0DA}" presName="arrowWedge5" presStyleLbl="fgSibTrans2D1" presStyleIdx="4" presStyleCnt="6"/>
      <dgm:spPr/>
    </dgm:pt>
    <dgm:pt modelId="{6CB1C769-80B6-4EF3-95A2-333223841166}" type="pres">
      <dgm:prSet presAssocID="{CE7366C6-CFE0-4360-9A96-C65024CF2BF3}" presName="arrowWedge6" presStyleLbl="fgSibTrans2D1" presStyleIdx="5" presStyleCnt="6"/>
      <dgm:spPr/>
    </dgm:pt>
  </dgm:ptLst>
  <dgm:cxnLst>
    <dgm:cxn modelId="{547F6B01-2957-4EB1-A766-7747DC8488C8}" srcId="{C276969C-4E82-4A7C-938A-976A1A306E7B}" destId="{C5022E57-15FD-41F3-8494-6402DA14D439}" srcOrd="1" destOrd="0" parTransId="{48F954B1-2FFF-43F9-B2A1-AB01D9E1A2A9}" sibTransId="{EA7F4568-EF9F-475B-8983-0566A919A408}"/>
    <dgm:cxn modelId="{A1F7A004-6111-4F11-98B5-2E32CC29FDAB}" type="presOf" srcId="{C5022E57-15FD-41F3-8494-6402DA14D439}" destId="{79A45E05-413F-4E0D-98B7-761454135E86}" srcOrd="1" destOrd="0" presId="urn:microsoft.com/office/officeart/2005/8/layout/cycle8"/>
    <dgm:cxn modelId="{6426341E-72D9-4724-97DF-17D3E606E865}" srcId="{C276969C-4E82-4A7C-938A-976A1A306E7B}" destId="{AF2CFEEF-89C7-4CC9-B30B-145AEA56E64D}" srcOrd="4" destOrd="0" parTransId="{3A672868-AAE3-4425-B46B-5E50788BEB70}" sibTransId="{3A229EC1-D6CE-43BA-ADF6-3DCAFBD1E0DA}"/>
    <dgm:cxn modelId="{CE12C21E-8E5A-4FEF-898D-7048DBD5E833}" type="presOf" srcId="{5850EDC6-1354-440F-B6EC-A1EE7B1E80A5}" destId="{BAD248CD-8FD4-4A73-8889-B365D84680E7}" srcOrd="1" destOrd="0" presId="urn:microsoft.com/office/officeart/2005/8/layout/cycle8"/>
    <dgm:cxn modelId="{C6AA5629-3DCE-4146-8083-F66354BC610C}" srcId="{C276969C-4E82-4A7C-938A-976A1A306E7B}" destId="{0DF722E4-701D-4063-A4F9-A0585D0AD4C0}" srcOrd="3" destOrd="0" parTransId="{653974C8-5245-4A50-B3C0-F62249899C17}" sibTransId="{6CE28EEA-30F9-4355-8C2B-FB612BA16AD4}"/>
    <dgm:cxn modelId="{BD81E72B-C397-4575-A97F-75C881577DC3}" type="presOf" srcId="{C90F9281-5C8D-4ADE-B826-1961276A5489}" destId="{959372FE-3D82-4A2E-B066-FF5A85436DAD}" srcOrd="0" destOrd="0" presId="urn:microsoft.com/office/officeart/2005/8/layout/cycle8"/>
    <dgm:cxn modelId="{7E880132-992F-44A3-92A3-A06742C49441}" srcId="{C276969C-4E82-4A7C-938A-976A1A306E7B}" destId="{5850EDC6-1354-440F-B6EC-A1EE7B1E80A5}" srcOrd="0" destOrd="0" parTransId="{D1F32C2F-5012-4404-96B3-DD9CE9195180}" sibTransId="{25E57EC2-FA3E-437C-A8B4-F1E00BA20B4D}"/>
    <dgm:cxn modelId="{44BBB468-B8C7-48AD-B625-893523C714FB}" type="presOf" srcId="{C5022E57-15FD-41F3-8494-6402DA14D439}" destId="{2821DFC8-14F5-4399-A899-B4030B5B6636}" srcOrd="0" destOrd="0" presId="urn:microsoft.com/office/officeart/2005/8/layout/cycle8"/>
    <dgm:cxn modelId="{3A18945A-DAE3-4BE2-A2BA-9A7112B715FD}" type="presOf" srcId="{0DF722E4-701D-4063-A4F9-A0585D0AD4C0}" destId="{CC161573-30D7-417D-96BB-AC5DCF930DE2}" srcOrd="0" destOrd="0" presId="urn:microsoft.com/office/officeart/2005/8/layout/cycle8"/>
    <dgm:cxn modelId="{52A77D7D-90FC-4F9A-800E-53309099CFDD}" type="presOf" srcId="{344E0177-644C-4A9E-9E21-70E55FB277D3}" destId="{9D0F7629-01DE-400A-ABBE-B82E45081D7A}" srcOrd="1" destOrd="0" presId="urn:microsoft.com/office/officeart/2005/8/layout/cycle8"/>
    <dgm:cxn modelId="{76E1F284-1997-4C1C-8125-98D785F846FD}" srcId="{C276969C-4E82-4A7C-938A-976A1A306E7B}" destId="{344E0177-644C-4A9E-9E21-70E55FB277D3}" srcOrd="5" destOrd="0" parTransId="{386B4AA5-7D0A-45BA-9197-1F4E2DFCDA87}" sibTransId="{CE7366C6-CFE0-4360-9A96-C65024CF2BF3}"/>
    <dgm:cxn modelId="{091CB39C-1543-4EC9-9597-92FA20A405A2}" srcId="{C276969C-4E82-4A7C-938A-976A1A306E7B}" destId="{C90F9281-5C8D-4ADE-B826-1961276A5489}" srcOrd="2" destOrd="0" parTransId="{BF4FCA1A-4143-44CC-9C71-F61D71E8E27D}" sibTransId="{F6100934-29BE-479E-9EEF-FC146B793F70}"/>
    <dgm:cxn modelId="{B82F6CAB-A26A-485A-BEAC-3D91DC8B0580}" type="presOf" srcId="{344E0177-644C-4A9E-9E21-70E55FB277D3}" destId="{2FA34D97-7310-4820-AA4A-F9C9E38E6D25}" srcOrd="0" destOrd="0" presId="urn:microsoft.com/office/officeart/2005/8/layout/cycle8"/>
    <dgm:cxn modelId="{245948AC-DFCD-4807-BFEE-27F5C81C84E8}" type="presOf" srcId="{0DF722E4-701D-4063-A4F9-A0585D0AD4C0}" destId="{992C3419-76C0-469B-9F40-85C7A46F372E}" srcOrd="1" destOrd="0" presId="urn:microsoft.com/office/officeart/2005/8/layout/cycle8"/>
    <dgm:cxn modelId="{E7FEF6AC-CD35-448D-A9D8-F564FB7EE707}" type="presOf" srcId="{C90F9281-5C8D-4ADE-B826-1961276A5489}" destId="{9AAA9AFD-9C3F-467D-9D0C-63CB3CC48F44}" srcOrd="1" destOrd="0" presId="urn:microsoft.com/office/officeart/2005/8/layout/cycle8"/>
    <dgm:cxn modelId="{F6A545BC-B401-40CC-870B-3596DF19CA73}" type="presOf" srcId="{AF2CFEEF-89C7-4CC9-B30B-145AEA56E64D}" destId="{502E3F39-49B0-477E-A862-0A9C3B1983D2}" srcOrd="0" destOrd="0" presId="urn:microsoft.com/office/officeart/2005/8/layout/cycle8"/>
    <dgm:cxn modelId="{83593AC2-B496-4133-B54C-4DA6CF6B716C}" type="presOf" srcId="{C276969C-4E82-4A7C-938A-976A1A306E7B}" destId="{561179FE-0E04-4C87-B21E-EF2387812F2A}" srcOrd="0" destOrd="0" presId="urn:microsoft.com/office/officeart/2005/8/layout/cycle8"/>
    <dgm:cxn modelId="{1C4315C4-9D82-4B1D-AB77-91EB6A964BDC}" type="presOf" srcId="{AF2CFEEF-89C7-4CC9-B30B-145AEA56E64D}" destId="{01550F66-B8C4-4547-B558-12119E3E5153}" srcOrd="1" destOrd="0" presId="urn:microsoft.com/office/officeart/2005/8/layout/cycle8"/>
    <dgm:cxn modelId="{3E2E7CF1-B8D8-4349-94AC-EECDB8E661F8}" type="presOf" srcId="{5850EDC6-1354-440F-B6EC-A1EE7B1E80A5}" destId="{10F000FF-815F-4F77-B801-9C04569F766B}" srcOrd="0" destOrd="0" presId="urn:microsoft.com/office/officeart/2005/8/layout/cycle8"/>
    <dgm:cxn modelId="{70AF238B-8EB3-415E-A572-4D4C0201422B}" type="presParOf" srcId="{561179FE-0E04-4C87-B21E-EF2387812F2A}" destId="{10F000FF-815F-4F77-B801-9C04569F766B}" srcOrd="0" destOrd="0" presId="urn:microsoft.com/office/officeart/2005/8/layout/cycle8"/>
    <dgm:cxn modelId="{FD76AA5A-796D-4C69-8125-D24C949BFF96}" type="presParOf" srcId="{561179FE-0E04-4C87-B21E-EF2387812F2A}" destId="{DA7BB813-905E-4887-928D-034B4527E193}" srcOrd="1" destOrd="0" presId="urn:microsoft.com/office/officeart/2005/8/layout/cycle8"/>
    <dgm:cxn modelId="{E79E5B49-B9DD-45C7-8841-BBCFF9E5741D}" type="presParOf" srcId="{561179FE-0E04-4C87-B21E-EF2387812F2A}" destId="{034E3D28-7211-46C0-B011-9F96A6A7229A}" srcOrd="2" destOrd="0" presId="urn:microsoft.com/office/officeart/2005/8/layout/cycle8"/>
    <dgm:cxn modelId="{A7DB4621-51A6-441F-A052-EDBCC7C63E05}" type="presParOf" srcId="{561179FE-0E04-4C87-B21E-EF2387812F2A}" destId="{BAD248CD-8FD4-4A73-8889-B365D84680E7}" srcOrd="3" destOrd="0" presId="urn:microsoft.com/office/officeart/2005/8/layout/cycle8"/>
    <dgm:cxn modelId="{D4196DD5-3BC6-4283-AEF8-98754AA5183D}" type="presParOf" srcId="{561179FE-0E04-4C87-B21E-EF2387812F2A}" destId="{2821DFC8-14F5-4399-A899-B4030B5B6636}" srcOrd="4" destOrd="0" presId="urn:microsoft.com/office/officeart/2005/8/layout/cycle8"/>
    <dgm:cxn modelId="{2D2AF670-C1E5-4552-AF0E-91B206CE10D3}" type="presParOf" srcId="{561179FE-0E04-4C87-B21E-EF2387812F2A}" destId="{C6256AF5-93D0-4A53-96B9-43F220C6A71D}" srcOrd="5" destOrd="0" presId="urn:microsoft.com/office/officeart/2005/8/layout/cycle8"/>
    <dgm:cxn modelId="{5D272AB7-CE02-44D2-96E1-716DC49E0DBC}" type="presParOf" srcId="{561179FE-0E04-4C87-B21E-EF2387812F2A}" destId="{6B9C286F-9F0C-4A42-8DBE-B29FC145C7A5}" srcOrd="6" destOrd="0" presId="urn:microsoft.com/office/officeart/2005/8/layout/cycle8"/>
    <dgm:cxn modelId="{14752638-B926-4557-8638-FB6F2DF4E1EF}" type="presParOf" srcId="{561179FE-0E04-4C87-B21E-EF2387812F2A}" destId="{79A45E05-413F-4E0D-98B7-761454135E86}" srcOrd="7" destOrd="0" presId="urn:microsoft.com/office/officeart/2005/8/layout/cycle8"/>
    <dgm:cxn modelId="{4B54FC5B-0BBF-4AA3-98A3-3BA4ACB90F44}" type="presParOf" srcId="{561179FE-0E04-4C87-B21E-EF2387812F2A}" destId="{959372FE-3D82-4A2E-B066-FF5A85436DAD}" srcOrd="8" destOrd="0" presId="urn:microsoft.com/office/officeart/2005/8/layout/cycle8"/>
    <dgm:cxn modelId="{71FBBA20-8753-4E88-8565-B0AC4F7231A1}" type="presParOf" srcId="{561179FE-0E04-4C87-B21E-EF2387812F2A}" destId="{F0077D89-BE84-4040-9D0E-A7D98B5A8245}" srcOrd="9" destOrd="0" presId="urn:microsoft.com/office/officeart/2005/8/layout/cycle8"/>
    <dgm:cxn modelId="{234097FF-2E81-4CEA-9604-A14D41A9A904}" type="presParOf" srcId="{561179FE-0E04-4C87-B21E-EF2387812F2A}" destId="{7E6ED13F-BBF2-4DF0-B803-524C2DA627DD}" srcOrd="10" destOrd="0" presId="urn:microsoft.com/office/officeart/2005/8/layout/cycle8"/>
    <dgm:cxn modelId="{65E6E7FD-A53D-44E0-9E64-571F8305BE6B}" type="presParOf" srcId="{561179FE-0E04-4C87-B21E-EF2387812F2A}" destId="{9AAA9AFD-9C3F-467D-9D0C-63CB3CC48F44}" srcOrd="11" destOrd="0" presId="urn:microsoft.com/office/officeart/2005/8/layout/cycle8"/>
    <dgm:cxn modelId="{18D810E9-3889-4F35-8BD8-6845F6553D6F}" type="presParOf" srcId="{561179FE-0E04-4C87-B21E-EF2387812F2A}" destId="{CC161573-30D7-417D-96BB-AC5DCF930DE2}" srcOrd="12" destOrd="0" presId="urn:microsoft.com/office/officeart/2005/8/layout/cycle8"/>
    <dgm:cxn modelId="{496144ED-FC09-430F-9832-8D70011A4975}" type="presParOf" srcId="{561179FE-0E04-4C87-B21E-EF2387812F2A}" destId="{79AF3A1B-C0D3-4DB2-8259-ED04D91DF53F}" srcOrd="13" destOrd="0" presId="urn:microsoft.com/office/officeart/2005/8/layout/cycle8"/>
    <dgm:cxn modelId="{460D2214-0FD2-43C9-894D-5CEE0AAA5F43}" type="presParOf" srcId="{561179FE-0E04-4C87-B21E-EF2387812F2A}" destId="{00207666-7031-4B7D-83DB-00EB22978182}" srcOrd="14" destOrd="0" presId="urn:microsoft.com/office/officeart/2005/8/layout/cycle8"/>
    <dgm:cxn modelId="{B4DB1231-6238-46F8-A1C7-0615761F5E1D}" type="presParOf" srcId="{561179FE-0E04-4C87-B21E-EF2387812F2A}" destId="{992C3419-76C0-469B-9F40-85C7A46F372E}" srcOrd="15" destOrd="0" presId="urn:microsoft.com/office/officeart/2005/8/layout/cycle8"/>
    <dgm:cxn modelId="{9034C443-55E0-4A67-BB31-6FCBCA94B33B}" type="presParOf" srcId="{561179FE-0E04-4C87-B21E-EF2387812F2A}" destId="{502E3F39-49B0-477E-A862-0A9C3B1983D2}" srcOrd="16" destOrd="0" presId="urn:microsoft.com/office/officeart/2005/8/layout/cycle8"/>
    <dgm:cxn modelId="{35169F94-4537-4A11-B3E8-286382BBDC59}" type="presParOf" srcId="{561179FE-0E04-4C87-B21E-EF2387812F2A}" destId="{B856F902-F584-438A-B338-A6370081CDDE}" srcOrd="17" destOrd="0" presId="urn:microsoft.com/office/officeart/2005/8/layout/cycle8"/>
    <dgm:cxn modelId="{955D5E94-6F4D-472B-9FB5-6ECFC65ACAB5}" type="presParOf" srcId="{561179FE-0E04-4C87-B21E-EF2387812F2A}" destId="{50A88922-13D9-43CA-AFF3-ACB389ED97DD}" srcOrd="18" destOrd="0" presId="urn:microsoft.com/office/officeart/2005/8/layout/cycle8"/>
    <dgm:cxn modelId="{2C4A6ED2-2C7A-48AE-8C12-4AD478139578}" type="presParOf" srcId="{561179FE-0E04-4C87-B21E-EF2387812F2A}" destId="{01550F66-B8C4-4547-B558-12119E3E5153}" srcOrd="19" destOrd="0" presId="urn:microsoft.com/office/officeart/2005/8/layout/cycle8"/>
    <dgm:cxn modelId="{51C142E9-E4FB-44D8-81D8-395520A847C9}" type="presParOf" srcId="{561179FE-0E04-4C87-B21E-EF2387812F2A}" destId="{2FA34D97-7310-4820-AA4A-F9C9E38E6D25}" srcOrd="20" destOrd="0" presId="urn:microsoft.com/office/officeart/2005/8/layout/cycle8"/>
    <dgm:cxn modelId="{B80284ED-8FE6-4EA1-A40D-8F42DF61A2E6}" type="presParOf" srcId="{561179FE-0E04-4C87-B21E-EF2387812F2A}" destId="{B5684575-453F-4FE7-B3F0-136B15A11C3F}" srcOrd="21" destOrd="0" presId="urn:microsoft.com/office/officeart/2005/8/layout/cycle8"/>
    <dgm:cxn modelId="{77DB53E2-0218-42A2-BC19-6FA859DF5FE8}" type="presParOf" srcId="{561179FE-0E04-4C87-B21E-EF2387812F2A}" destId="{4A5DEDB9-0D95-4DDD-BD20-AAD8990772A3}" srcOrd="22" destOrd="0" presId="urn:microsoft.com/office/officeart/2005/8/layout/cycle8"/>
    <dgm:cxn modelId="{DE028FE1-CF7F-446F-85BE-79529536CE04}" type="presParOf" srcId="{561179FE-0E04-4C87-B21E-EF2387812F2A}" destId="{9D0F7629-01DE-400A-ABBE-B82E45081D7A}" srcOrd="23" destOrd="0" presId="urn:microsoft.com/office/officeart/2005/8/layout/cycle8"/>
    <dgm:cxn modelId="{7BBE5AB0-F591-4A87-BBFC-50B3978BD574}" type="presParOf" srcId="{561179FE-0E04-4C87-B21E-EF2387812F2A}" destId="{20154BD9-0D9E-4B7D-AE14-00266E52E018}" srcOrd="24" destOrd="0" presId="urn:microsoft.com/office/officeart/2005/8/layout/cycle8"/>
    <dgm:cxn modelId="{BBDC58B4-2965-4B16-A594-9DA461D8B8D6}" type="presParOf" srcId="{561179FE-0E04-4C87-B21E-EF2387812F2A}" destId="{BBB77C7A-09E7-4221-9DCD-B736D4F8F83E}" srcOrd="25" destOrd="0" presId="urn:microsoft.com/office/officeart/2005/8/layout/cycle8"/>
    <dgm:cxn modelId="{B47E6F86-1F41-4EA9-B129-3254D916FBE3}" type="presParOf" srcId="{561179FE-0E04-4C87-B21E-EF2387812F2A}" destId="{43C999DA-8EF3-4976-9814-5E2811D459DC}" srcOrd="26" destOrd="0" presId="urn:microsoft.com/office/officeart/2005/8/layout/cycle8"/>
    <dgm:cxn modelId="{5DE421A2-2B33-4AA2-9682-0A52744C6DA8}" type="presParOf" srcId="{561179FE-0E04-4C87-B21E-EF2387812F2A}" destId="{763C87EF-A3D0-44E8-8E56-AAB7D5579F58}" srcOrd="27" destOrd="0" presId="urn:microsoft.com/office/officeart/2005/8/layout/cycle8"/>
    <dgm:cxn modelId="{EB536949-C37F-40CD-9945-C61E817AA801}" type="presParOf" srcId="{561179FE-0E04-4C87-B21E-EF2387812F2A}" destId="{3989D7C8-91EF-41FF-8FFF-D38690C2CBAD}" srcOrd="28" destOrd="0" presId="urn:microsoft.com/office/officeart/2005/8/layout/cycle8"/>
    <dgm:cxn modelId="{14B65C50-FED1-42B4-9474-6F8E629AA707}" type="presParOf" srcId="{561179FE-0E04-4C87-B21E-EF2387812F2A}" destId="{6CB1C769-80B6-4EF3-95A2-333223841166}" srcOrd="29" destOrd="0" presId="urn:microsoft.com/office/officeart/2005/8/layout/cycle8"/>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C6FF5A-93EA-441D-87CF-8E4F19694AA5}" type="doc">
      <dgm:prSet loTypeId="urn:microsoft.com/office/officeart/2005/8/layout/hierarchy6" loCatId="hierarchy" qsTypeId="urn:microsoft.com/office/officeart/2005/8/quickstyle/simple1" qsCatId="simple" csTypeId="urn:microsoft.com/office/officeart/2005/8/colors/accent0_3" csCatId="mainScheme" phldr="1"/>
      <dgm:spPr/>
      <dgm:t>
        <a:bodyPr/>
        <a:lstStyle/>
        <a:p>
          <a:endParaRPr lang="en-GB"/>
        </a:p>
      </dgm:t>
    </dgm:pt>
    <dgm:pt modelId="{BECB5CB9-ED4C-464F-B0BD-8CB2C1D0954F}">
      <dgm:prSet phldrT="[Text]" custT="1"/>
      <dgm:spPr/>
      <dgm:t>
        <a:bodyPr/>
        <a:lstStyle/>
        <a:p>
          <a:r>
            <a:rPr lang="fr-BE" sz="900" b="1" noProof="0" dirty="0"/>
            <a:t>General objective</a:t>
          </a:r>
        </a:p>
      </dgm:t>
    </dgm:pt>
    <dgm:pt modelId="{4188F79B-1E76-48AB-8644-394001C8230C}" type="parTrans" cxnId="{3C0BB533-AA36-4213-97F7-A4290AF4C0B2}">
      <dgm:prSet/>
      <dgm:spPr/>
      <dgm:t>
        <a:bodyPr/>
        <a:lstStyle/>
        <a:p>
          <a:endParaRPr lang="en-GB" sz="1600" b="1"/>
        </a:p>
      </dgm:t>
    </dgm:pt>
    <dgm:pt modelId="{536B8A34-070A-4A76-B33C-51A11A236482}" type="sibTrans" cxnId="{3C0BB533-AA36-4213-97F7-A4290AF4C0B2}">
      <dgm:prSet/>
      <dgm:spPr/>
      <dgm:t>
        <a:bodyPr/>
        <a:lstStyle/>
        <a:p>
          <a:endParaRPr lang="en-GB" sz="1600" b="1"/>
        </a:p>
      </dgm:t>
    </dgm:pt>
    <dgm:pt modelId="{266445D9-EAE0-4829-B424-62B07ABB7F55}">
      <dgm:prSet phldrT="[Text]" custT="1"/>
      <dgm:spPr/>
      <dgm:t>
        <a:bodyPr/>
        <a:lstStyle/>
        <a:p>
          <a:r>
            <a:rPr lang="en-GB" sz="900" b="1" noProof="0" dirty="0"/>
            <a:t>Specific objective 1</a:t>
          </a:r>
          <a:endParaRPr lang="fr-BE" sz="900" b="1" noProof="0" dirty="0"/>
        </a:p>
      </dgm:t>
    </dgm:pt>
    <dgm:pt modelId="{1A689124-C31A-4815-8238-64C1281AA656}" type="parTrans" cxnId="{17C9CFFF-A5AF-41B6-B521-350337FDAC7B}">
      <dgm:prSet/>
      <dgm:spPr/>
      <dgm:t>
        <a:bodyPr/>
        <a:lstStyle/>
        <a:p>
          <a:endParaRPr lang="en-GB" sz="1600" b="1"/>
        </a:p>
      </dgm:t>
    </dgm:pt>
    <dgm:pt modelId="{D7CC90BF-DCCD-4B8A-B5A3-26E8E6799740}" type="sibTrans" cxnId="{17C9CFFF-A5AF-41B6-B521-350337FDAC7B}">
      <dgm:prSet/>
      <dgm:spPr/>
      <dgm:t>
        <a:bodyPr/>
        <a:lstStyle/>
        <a:p>
          <a:endParaRPr lang="en-GB" sz="1600" b="1"/>
        </a:p>
      </dgm:t>
    </dgm:pt>
    <dgm:pt modelId="{65F740B6-03C0-4166-BA7B-8D42F12849EB}">
      <dgm:prSet phldrT="[Text]" custT="1"/>
      <dgm:spPr/>
      <dgm:t>
        <a:bodyPr/>
        <a:lstStyle/>
        <a:p>
          <a:endParaRPr lang="fr-BE" sz="900" b="1" noProof="0" dirty="0"/>
        </a:p>
        <a:p>
          <a:r>
            <a:rPr lang="fr-BE" sz="900" b="1" noProof="0" dirty="0" err="1"/>
            <a:t>Result</a:t>
          </a:r>
          <a:r>
            <a:rPr lang="fr-BE" sz="900" b="1" noProof="0" dirty="0"/>
            <a:t> 1.1
</a:t>
          </a:r>
          <a:endParaRPr lang="en-GB" sz="900" b="1" dirty="0"/>
        </a:p>
      </dgm:t>
    </dgm:pt>
    <dgm:pt modelId="{FFF9DE6F-CBD5-4AFC-AF92-A3BBA694F9A8}" type="parTrans" cxnId="{0A76C521-686F-4F7D-9905-A903C443834A}">
      <dgm:prSet/>
      <dgm:spPr/>
      <dgm:t>
        <a:bodyPr/>
        <a:lstStyle/>
        <a:p>
          <a:endParaRPr lang="en-GB" sz="1600" b="1"/>
        </a:p>
      </dgm:t>
    </dgm:pt>
    <dgm:pt modelId="{8FF5FC49-598A-4BE4-9E7A-2A1BA4AB2E7E}" type="sibTrans" cxnId="{0A76C521-686F-4F7D-9905-A903C443834A}">
      <dgm:prSet/>
      <dgm:spPr/>
      <dgm:t>
        <a:bodyPr/>
        <a:lstStyle/>
        <a:p>
          <a:endParaRPr lang="en-GB" sz="1600" b="1"/>
        </a:p>
      </dgm:t>
    </dgm:pt>
    <dgm:pt modelId="{276DCAE0-28EA-4470-8CA1-A9D38A2AD1DF}">
      <dgm:prSet phldrT="[Text]" custT="1"/>
      <dgm:spPr/>
      <dgm:t>
        <a:bodyPr/>
        <a:lstStyle/>
        <a:p>
          <a:r>
            <a:rPr lang="fr-BE" sz="900" b="1" noProof="0" dirty="0"/>
            <a:t>
</a:t>
          </a:r>
          <a:r>
            <a:rPr lang="fr-BE" sz="900" b="1" noProof="0" dirty="0" err="1"/>
            <a:t>Result</a:t>
          </a:r>
          <a:r>
            <a:rPr lang="fr-BE" sz="900" b="1" noProof="0" dirty="0"/>
            <a:t> 1.2
</a:t>
          </a:r>
          <a:endParaRPr lang="en-GB" sz="900" b="1" dirty="0"/>
        </a:p>
      </dgm:t>
    </dgm:pt>
    <dgm:pt modelId="{D485F922-7EC8-4299-AC30-080F73D0C6F8}" type="parTrans" cxnId="{D73257E9-33F6-429C-9C32-E899E0778B82}">
      <dgm:prSet/>
      <dgm:spPr/>
      <dgm:t>
        <a:bodyPr/>
        <a:lstStyle/>
        <a:p>
          <a:endParaRPr lang="en-GB" sz="1600" b="1"/>
        </a:p>
      </dgm:t>
    </dgm:pt>
    <dgm:pt modelId="{1C66E90E-2517-41C1-8AE7-3C6D13E80E3B}" type="sibTrans" cxnId="{D73257E9-33F6-429C-9C32-E899E0778B82}">
      <dgm:prSet/>
      <dgm:spPr/>
      <dgm:t>
        <a:bodyPr/>
        <a:lstStyle/>
        <a:p>
          <a:endParaRPr lang="en-GB" sz="1600" b="1"/>
        </a:p>
      </dgm:t>
    </dgm:pt>
    <dgm:pt modelId="{73B5C366-6871-425F-B394-199B20995EA7}">
      <dgm:prSet phldrT="[Text]" custT="1"/>
      <dgm:spPr/>
      <dgm:t>
        <a:bodyPr/>
        <a:lstStyle/>
        <a:p>
          <a:r>
            <a:rPr lang="en-GB" sz="900" b="1" noProof="0" dirty="0"/>
            <a:t>
Specific objective 2
</a:t>
          </a:r>
          <a:endParaRPr lang="fr-BE" sz="900" b="1" noProof="0" dirty="0"/>
        </a:p>
      </dgm:t>
    </dgm:pt>
    <dgm:pt modelId="{D7296FA3-18B4-4336-B852-10F47E79612C}" type="parTrans" cxnId="{CAE6CEC7-0BF0-4216-B809-5EFF76CBA3D3}">
      <dgm:prSet/>
      <dgm:spPr/>
      <dgm:t>
        <a:bodyPr/>
        <a:lstStyle/>
        <a:p>
          <a:endParaRPr lang="en-GB" sz="1600" b="1"/>
        </a:p>
      </dgm:t>
    </dgm:pt>
    <dgm:pt modelId="{121A5E3E-6373-48FC-843F-11659A3EFBD4}" type="sibTrans" cxnId="{CAE6CEC7-0BF0-4216-B809-5EFF76CBA3D3}">
      <dgm:prSet/>
      <dgm:spPr/>
      <dgm:t>
        <a:bodyPr/>
        <a:lstStyle/>
        <a:p>
          <a:endParaRPr lang="en-GB" sz="1600" b="1"/>
        </a:p>
      </dgm:t>
    </dgm:pt>
    <dgm:pt modelId="{6913DB78-5308-4508-A3EB-2D4EBE3976B0}">
      <dgm:prSet phldrT="[Text]" custT="1"/>
      <dgm:spPr/>
      <dgm:t>
        <a:bodyPr/>
        <a:lstStyle/>
        <a:p>
          <a:endParaRPr lang="fr-BE" sz="900" b="1" noProof="0" dirty="0"/>
        </a:p>
        <a:p>
          <a:r>
            <a:rPr lang="fr-BE" sz="900" b="1" noProof="0" dirty="0" err="1"/>
            <a:t>Result</a:t>
          </a:r>
          <a:r>
            <a:rPr lang="fr-BE" sz="900" b="1" noProof="0" dirty="0"/>
            <a:t> 1.1
</a:t>
          </a:r>
          <a:endParaRPr lang="en-GB" sz="900" b="1" dirty="0"/>
        </a:p>
      </dgm:t>
    </dgm:pt>
    <dgm:pt modelId="{7B92AD49-A446-42D7-8B6D-CCD0568CC169}" type="parTrans" cxnId="{0DBF262E-4B34-4A82-AFFD-133C188C1E4A}">
      <dgm:prSet/>
      <dgm:spPr/>
      <dgm:t>
        <a:bodyPr/>
        <a:lstStyle/>
        <a:p>
          <a:endParaRPr lang="en-GB" sz="1600" b="1"/>
        </a:p>
      </dgm:t>
    </dgm:pt>
    <dgm:pt modelId="{D0138DFB-317B-4794-AC0C-FE2E5EA79A69}" type="sibTrans" cxnId="{0DBF262E-4B34-4A82-AFFD-133C188C1E4A}">
      <dgm:prSet/>
      <dgm:spPr/>
      <dgm:t>
        <a:bodyPr/>
        <a:lstStyle/>
        <a:p>
          <a:endParaRPr lang="en-GB" sz="1600" b="1"/>
        </a:p>
      </dgm:t>
    </dgm:pt>
    <dgm:pt modelId="{CA1E9A55-BBE1-48EC-9EA7-5796B458A550}">
      <dgm:prSet phldrT="[Text]" custT="1"/>
      <dgm:spPr/>
      <dgm:t>
        <a:bodyPr/>
        <a:lstStyle/>
        <a:p>
          <a:endParaRPr lang="en-GB" sz="1800" b="1" dirty="0"/>
        </a:p>
        <a:p>
          <a:r>
            <a:rPr lang="en-GB" sz="1800" b="1" dirty="0"/>
            <a:t>Impact
</a:t>
          </a:r>
        </a:p>
      </dgm:t>
    </dgm:pt>
    <dgm:pt modelId="{89316B2C-E35B-418E-8796-AFDDD5C62353}" type="parTrans" cxnId="{65F14CFD-6E79-482E-846B-0670249F22C9}">
      <dgm:prSet/>
      <dgm:spPr/>
      <dgm:t>
        <a:bodyPr/>
        <a:lstStyle/>
        <a:p>
          <a:endParaRPr lang="en-GB" sz="1600" b="1"/>
        </a:p>
      </dgm:t>
    </dgm:pt>
    <dgm:pt modelId="{2B237599-4F23-4E59-BB18-5935A046C83B}" type="sibTrans" cxnId="{65F14CFD-6E79-482E-846B-0670249F22C9}">
      <dgm:prSet/>
      <dgm:spPr/>
      <dgm:t>
        <a:bodyPr/>
        <a:lstStyle/>
        <a:p>
          <a:endParaRPr lang="en-GB" sz="1600" b="1"/>
        </a:p>
      </dgm:t>
    </dgm:pt>
    <dgm:pt modelId="{A4EBF6F8-493B-493D-878B-F75D18D2D970}">
      <dgm:prSet phldrT="[Text]" custT="1"/>
      <dgm:spPr/>
      <dgm:t>
        <a:bodyPr/>
        <a:lstStyle/>
        <a:p>
          <a:endParaRPr lang="fr-BE" sz="1800" b="1" noProof="0" dirty="0"/>
        </a:p>
        <a:p>
          <a:r>
            <a:rPr lang="fr-BE" sz="1800" b="1" noProof="0" dirty="0" err="1"/>
            <a:t>Specific</a:t>
          </a:r>
          <a:r>
            <a:rPr lang="fr-BE" sz="1800" b="1" noProof="0" dirty="0"/>
            <a:t> objectives
</a:t>
          </a:r>
        </a:p>
      </dgm:t>
    </dgm:pt>
    <dgm:pt modelId="{6400D507-A4B9-4184-94E0-64F3087F218A}" type="parTrans" cxnId="{2D3FC033-3AA3-4127-9C28-6FC912BDD368}">
      <dgm:prSet/>
      <dgm:spPr/>
      <dgm:t>
        <a:bodyPr/>
        <a:lstStyle/>
        <a:p>
          <a:endParaRPr lang="en-GB" sz="1600" b="1"/>
        </a:p>
      </dgm:t>
    </dgm:pt>
    <dgm:pt modelId="{F08C90A5-7CFE-4D67-83C5-4F02195E5A00}" type="sibTrans" cxnId="{2D3FC033-3AA3-4127-9C28-6FC912BDD368}">
      <dgm:prSet/>
      <dgm:spPr/>
      <dgm:t>
        <a:bodyPr/>
        <a:lstStyle/>
        <a:p>
          <a:endParaRPr lang="en-GB" sz="1600" b="1"/>
        </a:p>
      </dgm:t>
    </dgm:pt>
    <dgm:pt modelId="{C5A7311F-D4D0-4AF0-B661-7A742A4CE7ED}">
      <dgm:prSet phldrT="[Text]" custT="1"/>
      <dgm:spPr/>
      <dgm:t>
        <a:bodyPr/>
        <a:lstStyle/>
        <a:p>
          <a:endParaRPr lang="fr-BE" sz="1800" b="1" noProof="0" dirty="0"/>
        </a:p>
        <a:p>
          <a:r>
            <a:rPr lang="fr-BE" sz="1800" b="1" noProof="0" dirty="0" err="1"/>
            <a:t>Results</a:t>
          </a:r>
          <a:r>
            <a:rPr lang="fr-BE" sz="1800" b="1" noProof="0" dirty="0"/>
            <a:t>
</a:t>
          </a:r>
        </a:p>
      </dgm:t>
    </dgm:pt>
    <dgm:pt modelId="{9A76405C-B7B1-463A-99A6-DB5A7C82473E}" type="parTrans" cxnId="{00C81672-3F97-425D-A8B1-E53127D5266F}">
      <dgm:prSet/>
      <dgm:spPr/>
      <dgm:t>
        <a:bodyPr/>
        <a:lstStyle/>
        <a:p>
          <a:endParaRPr lang="en-GB" sz="1600" b="1"/>
        </a:p>
      </dgm:t>
    </dgm:pt>
    <dgm:pt modelId="{6BFB8123-D2FD-4AD6-AC9E-656A781CB7C5}" type="sibTrans" cxnId="{00C81672-3F97-425D-A8B1-E53127D5266F}">
      <dgm:prSet/>
      <dgm:spPr/>
      <dgm:t>
        <a:bodyPr/>
        <a:lstStyle/>
        <a:p>
          <a:endParaRPr lang="en-GB" sz="1600" b="1"/>
        </a:p>
      </dgm:t>
    </dgm:pt>
    <dgm:pt modelId="{82AEF35B-FE14-4E2D-B4F1-A1C9CE5FE2CD}">
      <dgm:prSet phldrT="[Text]" custT="1"/>
      <dgm:spPr/>
      <dgm:t>
        <a:bodyPr/>
        <a:lstStyle/>
        <a:p>
          <a:r>
            <a:rPr lang="fr-BE" sz="900" b="1" noProof="0" dirty="0"/>
            <a:t>
</a:t>
          </a:r>
          <a:r>
            <a:rPr lang="fr-BE" sz="900" b="1" noProof="0" dirty="0" err="1"/>
            <a:t>Result</a:t>
          </a:r>
          <a:r>
            <a:rPr lang="fr-BE" sz="900" b="1" noProof="0" dirty="0"/>
            <a:t> 1.2
</a:t>
          </a:r>
          <a:endParaRPr lang="en-GB" sz="900" b="1" dirty="0"/>
        </a:p>
      </dgm:t>
    </dgm:pt>
    <dgm:pt modelId="{4ECEA534-C756-41D2-8D68-8DD3B8A65D8C}" type="parTrans" cxnId="{B1525A74-6865-4C10-9CF7-D2406D3C8B73}">
      <dgm:prSet/>
      <dgm:spPr/>
      <dgm:t>
        <a:bodyPr/>
        <a:lstStyle/>
        <a:p>
          <a:endParaRPr lang="en-GB" sz="1600" b="1"/>
        </a:p>
      </dgm:t>
    </dgm:pt>
    <dgm:pt modelId="{2681828E-0E15-440F-B6C7-9F73F74A79FD}" type="sibTrans" cxnId="{B1525A74-6865-4C10-9CF7-D2406D3C8B73}">
      <dgm:prSet/>
      <dgm:spPr/>
      <dgm:t>
        <a:bodyPr/>
        <a:lstStyle/>
        <a:p>
          <a:endParaRPr lang="en-GB" sz="1600" b="1"/>
        </a:p>
      </dgm:t>
    </dgm:pt>
    <dgm:pt modelId="{1F60B879-BEED-460C-AC49-C73184A59CCE}">
      <dgm:prSet phldrT="[Text]" custT="1"/>
      <dgm:spPr/>
      <dgm:t>
        <a:bodyPr/>
        <a:lstStyle/>
        <a:p>
          <a:endParaRPr lang="fr-BE" sz="1800" b="1" noProof="0" dirty="0"/>
        </a:p>
        <a:p>
          <a:r>
            <a:rPr lang="fr-BE" sz="1800" b="1" noProof="0" dirty="0" err="1"/>
            <a:t>Activities</a:t>
          </a:r>
          <a:r>
            <a:rPr lang="fr-BE" sz="1800" b="1" noProof="0" dirty="0"/>
            <a:t>
</a:t>
          </a:r>
        </a:p>
      </dgm:t>
    </dgm:pt>
    <dgm:pt modelId="{FF8D38D0-825C-4CBA-ADB1-46833CFE0E1E}" type="parTrans" cxnId="{8B5EE4ED-8070-4D11-AE35-EDD2C14E0D30}">
      <dgm:prSet/>
      <dgm:spPr/>
      <dgm:t>
        <a:bodyPr/>
        <a:lstStyle/>
        <a:p>
          <a:endParaRPr lang="en-GB" sz="1600" b="1"/>
        </a:p>
      </dgm:t>
    </dgm:pt>
    <dgm:pt modelId="{AF9AD243-9E28-44A3-9E77-6E494E4939DF}" type="sibTrans" cxnId="{8B5EE4ED-8070-4D11-AE35-EDD2C14E0D30}">
      <dgm:prSet/>
      <dgm:spPr/>
      <dgm:t>
        <a:bodyPr/>
        <a:lstStyle/>
        <a:p>
          <a:endParaRPr lang="en-GB" sz="1600" b="1"/>
        </a:p>
      </dgm:t>
    </dgm:pt>
    <dgm:pt modelId="{FF0B7CC6-4F02-453E-A0E5-7D6FC599C2B4}">
      <dgm:prSet phldrT="[Text]" custT="1"/>
      <dgm:spPr/>
      <dgm:t>
        <a:bodyPr/>
        <a:lstStyle/>
        <a:p>
          <a:r>
            <a:rPr lang="fr-BE" sz="900" b="1" noProof="0" dirty="0"/>
            <a:t>Activity 1.1.1</a:t>
          </a:r>
          <a:endParaRPr lang="en-GB" sz="900" b="1" dirty="0"/>
        </a:p>
      </dgm:t>
    </dgm:pt>
    <dgm:pt modelId="{0E69A38B-2BEA-4309-AE6B-B77D4AE4852F}" type="parTrans" cxnId="{A849BEF0-E51C-446E-903E-C389DA6E5A9C}">
      <dgm:prSet/>
      <dgm:spPr/>
      <dgm:t>
        <a:bodyPr/>
        <a:lstStyle/>
        <a:p>
          <a:endParaRPr lang="en-GB" sz="1600" b="1"/>
        </a:p>
      </dgm:t>
    </dgm:pt>
    <dgm:pt modelId="{49107607-69E0-460A-A4C7-E3610887552E}" type="sibTrans" cxnId="{A849BEF0-E51C-446E-903E-C389DA6E5A9C}">
      <dgm:prSet/>
      <dgm:spPr/>
      <dgm:t>
        <a:bodyPr/>
        <a:lstStyle/>
        <a:p>
          <a:endParaRPr lang="en-GB" sz="1600" b="1"/>
        </a:p>
      </dgm:t>
    </dgm:pt>
    <dgm:pt modelId="{6ADE84B7-5189-4F4C-A67E-EFCB0A6E857C}">
      <dgm:prSet phldrT="[Text]" custT="1"/>
      <dgm:spPr/>
      <dgm:t>
        <a:bodyPr/>
        <a:lstStyle/>
        <a:p>
          <a:r>
            <a:rPr lang="fr-BE" sz="900" b="1" noProof="0" dirty="0"/>
            <a:t>
Activity 1.1.2
</a:t>
          </a:r>
          <a:endParaRPr lang="en-GB" sz="900" b="1" dirty="0"/>
        </a:p>
      </dgm:t>
    </dgm:pt>
    <dgm:pt modelId="{1AE25D05-3036-4A26-9679-586F5DEFE086}" type="parTrans" cxnId="{37E7B725-61C4-4F10-9330-3A25F56815E8}">
      <dgm:prSet/>
      <dgm:spPr/>
      <dgm:t>
        <a:bodyPr/>
        <a:lstStyle/>
        <a:p>
          <a:endParaRPr lang="en-GB" sz="1600" b="1"/>
        </a:p>
      </dgm:t>
    </dgm:pt>
    <dgm:pt modelId="{42CDB016-23B7-4A3C-8D0A-AFFD587F2503}" type="sibTrans" cxnId="{37E7B725-61C4-4F10-9330-3A25F56815E8}">
      <dgm:prSet/>
      <dgm:spPr/>
      <dgm:t>
        <a:bodyPr/>
        <a:lstStyle/>
        <a:p>
          <a:endParaRPr lang="en-GB" sz="1600" b="1"/>
        </a:p>
      </dgm:t>
    </dgm:pt>
    <dgm:pt modelId="{D422F7CD-064A-4751-AEA6-9AF65276B1F2}">
      <dgm:prSet phldrT="[Text]" custT="1"/>
      <dgm:spPr/>
      <dgm:t>
        <a:bodyPr/>
        <a:lstStyle/>
        <a:p>
          <a:r>
            <a:rPr lang="fr-BE" sz="900" b="1" noProof="0" dirty="0"/>
            <a:t>Activity 1.1.1</a:t>
          </a:r>
          <a:endParaRPr lang="en-GB" sz="900" b="1" dirty="0"/>
        </a:p>
      </dgm:t>
    </dgm:pt>
    <dgm:pt modelId="{1A2596E6-1BCF-4CB0-9254-B5CDE7DFD649}" type="parTrans" cxnId="{644A703A-3D98-4C62-99D7-74CD4F36FEB3}">
      <dgm:prSet/>
      <dgm:spPr/>
      <dgm:t>
        <a:bodyPr/>
        <a:lstStyle/>
        <a:p>
          <a:endParaRPr lang="en-GB" sz="1600" b="1"/>
        </a:p>
      </dgm:t>
    </dgm:pt>
    <dgm:pt modelId="{B5590893-0BB7-4AA6-8EE1-57CF5EFA0F3B}" type="sibTrans" cxnId="{644A703A-3D98-4C62-99D7-74CD4F36FEB3}">
      <dgm:prSet/>
      <dgm:spPr/>
      <dgm:t>
        <a:bodyPr/>
        <a:lstStyle/>
        <a:p>
          <a:endParaRPr lang="en-GB" sz="1600" b="1"/>
        </a:p>
      </dgm:t>
    </dgm:pt>
    <dgm:pt modelId="{E97079BB-838C-4C39-9E9F-1ED4EF255379}">
      <dgm:prSet phldrT="[Text]" custT="1"/>
      <dgm:spPr/>
      <dgm:t>
        <a:bodyPr/>
        <a:lstStyle/>
        <a:p>
          <a:r>
            <a:rPr lang="fr-BE" sz="900" b="1" noProof="0" dirty="0"/>
            <a:t>Activity 1.1.2</a:t>
          </a:r>
          <a:endParaRPr lang="en-GB" sz="900" b="1" dirty="0"/>
        </a:p>
      </dgm:t>
    </dgm:pt>
    <dgm:pt modelId="{81C1DF0D-7C1F-4CC4-99FF-B74D6DD5A649}" type="parTrans" cxnId="{F077A992-3B8C-4C5A-9C2A-444B6BDFEAB5}">
      <dgm:prSet/>
      <dgm:spPr/>
      <dgm:t>
        <a:bodyPr/>
        <a:lstStyle/>
        <a:p>
          <a:endParaRPr lang="en-GB" sz="1600" b="1"/>
        </a:p>
      </dgm:t>
    </dgm:pt>
    <dgm:pt modelId="{2FBBC1D9-41BE-4364-8914-A4BE1F3FC635}" type="sibTrans" cxnId="{F077A992-3B8C-4C5A-9C2A-444B6BDFEAB5}">
      <dgm:prSet/>
      <dgm:spPr/>
      <dgm:t>
        <a:bodyPr/>
        <a:lstStyle/>
        <a:p>
          <a:endParaRPr lang="en-GB" sz="1600" b="1"/>
        </a:p>
      </dgm:t>
    </dgm:pt>
    <dgm:pt modelId="{7D8DB0AC-119E-4D12-9124-9FF8D3C31EB0}">
      <dgm:prSet phldrT="[Text]" custT="1"/>
      <dgm:spPr/>
      <dgm:t>
        <a:bodyPr/>
        <a:lstStyle/>
        <a:p>
          <a:r>
            <a:rPr lang="fr-BE" sz="900" b="1" noProof="0" dirty="0"/>
            <a:t>Activity 1.1.1</a:t>
          </a:r>
          <a:endParaRPr lang="en-GB" sz="900" b="1" dirty="0"/>
        </a:p>
      </dgm:t>
    </dgm:pt>
    <dgm:pt modelId="{32D937A5-F372-4BDF-AB8C-8A02A9287870}" type="parTrans" cxnId="{EA9FFCA3-1A4D-4FF1-9CBA-204670056350}">
      <dgm:prSet/>
      <dgm:spPr/>
      <dgm:t>
        <a:bodyPr/>
        <a:lstStyle/>
        <a:p>
          <a:endParaRPr lang="en-GB" sz="1600" b="1"/>
        </a:p>
      </dgm:t>
    </dgm:pt>
    <dgm:pt modelId="{A601E120-6C0A-4EF6-95A2-986E1AAE491D}" type="sibTrans" cxnId="{EA9FFCA3-1A4D-4FF1-9CBA-204670056350}">
      <dgm:prSet/>
      <dgm:spPr/>
      <dgm:t>
        <a:bodyPr/>
        <a:lstStyle/>
        <a:p>
          <a:endParaRPr lang="en-GB" sz="1600" b="1"/>
        </a:p>
      </dgm:t>
    </dgm:pt>
    <dgm:pt modelId="{5A55A19B-BDF5-42F1-9D49-860DCA58AFC4}">
      <dgm:prSet phldrT="[Text]" custT="1"/>
      <dgm:spPr/>
      <dgm:t>
        <a:bodyPr/>
        <a:lstStyle/>
        <a:p>
          <a:r>
            <a:rPr lang="fr-BE" sz="900" b="1" noProof="0" dirty="0"/>
            <a:t>
Activity 1.1.2
</a:t>
          </a:r>
          <a:endParaRPr lang="en-GB" sz="900" b="1" dirty="0"/>
        </a:p>
      </dgm:t>
    </dgm:pt>
    <dgm:pt modelId="{6DAD2882-61D8-4537-89EC-E28BB598F204}" type="parTrans" cxnId="{CE334A1D-72A5-4B10-ACE1-3D2D698C91EB}">
      <dgm:prSet/>
      <dgm:spPr/>
      <dgm:t>
        <a:bodyPr/>
        <a:lstStyle/>
        <a:p>
          <a:endParaRPr lang="en-GB" sz="1600" b="1"/>
        </a:p>
      </dgm:t>
    </dgm:pt>
    <dgm:pt modelId="{66C9C85A-8842-4F6A-9801-F57F67E9E295}" type="sibTrans" cxnId="{CE334A1D-72A5-4B10-ACE1-3D2D698C91EB}">
      <dgm:prSet/>
      <dgm:spPr/>
      <dgm:t>
        <a:bodyPr/>
        <a:lstStyle/>
        <a:p>
          <a:endParaRPr lang="en-GB" sz="1600" b="1"/>
        </a:p>
      </dgm:t>
    </dgm:pt>
    <dgm:pt modelId="{16584E4A-A9A4-4F7D-B055-A23304A0DD18}" type="pres">
      <dgm:prSet presAssocID="{6BC6FF5A-93EA-441D-87CF-8E4F19694AA5}" presName="mainComposite" presStyleCnt="0">
        <dgm:presLayoutVars>
          <dgm:chPref val="1"/>
          <dgm:dir/>
          <dgm:animOne val="branch"/>
          <dgm:animLvl val="lvl"/>
          <dgm:resizeHandles val="exact"/>
        </dgm:presLayoutVars>
      </dgm:prSet>
      <dgm:spPr/>
    </dgm:pt>
    <dgm:pt modelId="{A1BF8B0F-01A3-4DA0-8BF7-B548EFD843BE}" type="pres">
      <dgm:prSet presAssocID="{6BC6FF5A-93EA-441D-87CF-8E4F19694AA5}" presName="hierFlow" presStyleCnt="0"/>
      <dgm:spPr/>
    </dgm:pt>
    <dgm:pt modelId="{7AA07AAD-5364-4479-8577-26D1C241AFEA}" type="pres">
      <dgm:prSet presAssocID="{6BC6FF5A-93EA-441D-87CF-8E4F19694AA5}" presName="firstBuf" presStyleCnt="0"/>
      <dgm:spPr/>
    </dgm:pt>
    <dgm:pt modelId="{F00AAF93-64D3-4626-95DB-0A568A3FE224}" type="pres">
      <dgm:prSet presAssocID="{6BC6FF5A-93EA-441D-87CF-8E4F19694AA5}" presName="hierChild1" presStyleCnt="0">
        <dgm:presLayoutVars>
          <dgm:chPref val="1"/>
          <dgm:animOne val="branch"/>
          <dgm:animLvl val="lvl"/>
        </dgm:presLayoutVars>
      </dgm:prSet>
      <dgm:spPr/>
    </dgm:pt>
    <dgm:pt modelId="{B0B53136-E7D7-44ED-BE83-48826821C97B}" type="pres">
      <dgm:prSet presAssocID="{BECB5CB9-ED4C-464F-B0BD-8CB2C1D0954F}" presName="Name14" presStyleCnt="0"/>
      <dgm:spPr/>
    </dgm:pt>
    <dgm:pt modelId="{FD81D7E3-810F-4785-83D1-84C68B2E190D}" type="pres">
      <dgm:prSet presAssocID="{BECB5CB9-ED4C-464F-B0BD-8CB2C1D0954F}" presName="level1Shape" presStyleLbl="node0" presStyleIdx="0" presStyleCnt="1" custScaleX="228267">
        <dgm:presLayoutVars>
          <dgm:chPref val="3"/>
        </dgm:presLayoutVars>
      </dgm:prSet>
      <dgm:spPr/>
    </dgm:pt>
    <dgm:pt modelId="{6A3BF8F6-2A97-4345-AEF0-7A5BCBD7CEA9}" type="pres">
      <dgm:prSet presAssocID="{BECB5CB9-ED4C-464F-B0BD-8CB2C1D0954F}" presName="hierChild2" presStyleCnt="0"/>
      <dgm:spPr/>
    </dgm:pt>
    <dgm:pt modelId="{AD9AA768-F51F-4D86-AF36-21C8BE82FD96}" type="pres">
      <dgm:prSet presAssocID="{1A689124-C31A-4815-8238-64C1281AA656}" presName="Name19" presStyleLbl="parChTrans1D2" presStyleIdx="0" presStyleCnt="2"/>
      <dgm:spPr/>
    </dgm:pt>
    <dgm:pt modelId="{7DEEED5F-4932-4B5E-A554-44A6829F35FF}" type="pres">
      <dgm:prSet presAssocID="{266445D9-EAE0-4829-B424-62B07ABB7F55}" presName="Name21" presStyleCnt="0"/>
      <dgm:spPr/>
    </dgm:pt>
    <dgm:pt modelId="{D7757F90-E2EC-492E-ACFD-C07DCAEF5D5C}" type="pres">
      <dgm:prSet presAssocID="{266445D9-EAE0-4829-B424-62B07ABB7F55}" presName="level2Shape" presStyleLbl="node2" presStyleIdx="0" presStyleCnt="2" custScaleX="187907"/>
      <dgm:spPr/>
    </dgm:pt>
    <dgm:pt modelId="{FD38CDDD-5191-4166-9D6C-16D990FE1109}" type="pres">
      <dgm:prSet presAssocID="{266445D9-EAE0-4829-B424-62B07ABB7F55}" presName="hierChild3" presStyleCnt="0"/>
      <dgm:spPr/>
    </dgm:pt>
    <dgm:pt modelId="{3B678347-D4F6-452B-A999-A734D495B967}" type="pres">
      <dgm:prSet presAssocID="{FFF9DE6F-CBD5-4AFC-AF92-A3BBA694F9A8}" presName="Name19" presStyleLbl="parChTrans1D3" presStyleIdx="0" presStyleCnt="4"/>
      <dgm:spPr/>
    </dgm:pt>
    <dgm:pt modelId="{DD407AD5-77D9-4556-8213-69BBF74A6CFC}" type="pres">
      <dgm:prSet presAssocID="{65F740B6-03C0-4166-BA7B-8D42F12849EB}" presName="Name21" presStyleCnt="0"/>
      <dgm:spPr/>
    </dgm:pt>
    <dgm:pt modelId="{4BC333EC-7070-48C0-9635-40456021D88B}" type="pres">
      <dgm:prSet presAssocID="{65F740B6-03C0-4166-BA7B-8D42F12849EB}" presName="level2Shape" presStyleLbl="node3" presStyleIdx="0" presStyleCnt="4"/>
      <dgm:spPr/>
    </dgm:pt>
    <dgm:pt modelId="{D23FF037-3A7F-484A-8277-7A3189BE8A7A}" type="pres">
      <dgm:prSet presAssocID="{65F740B6-03C0-4166-BA7B-8D42F12849EB}" presName="hierChild3" presStyleCnt="0"/>
      <dgm:spPr/>
    </dgm:pt>
    <dgm:pt modelId="{710EF6C4-6C16-4EF5-BD2F-FA4DA48F641B}" type="pres">
      <dgm:prSet presAssocID="{0E69A38B-2BEA-4309-AE6B-B77D4AE4852F}" presName="Name19" presStyleLbl="parChTrans1D4" presStyleIdx="0" presStyleCnt="6"/>
      <dgm:spPr/>
    </dgm:pt>
    <dgm:pt modelId="{085F8768-E2D6-4A0F-8058-C76041E6A664}" type="pres">
      <dgm:prSet presAssocID="{FF0B7CC6-4F02-453E-A0E5-7D6FC599C2B4}" presName="Name21" presStyleCnt="0"/>
      <dgm:spPr/>
    </dgm:pt>
    <dgm:pt modelId="{AE3BFC68-9D45-4456-BCDF-CEAE346D2C91}" type="pres">
      <dgm:prSet presAssocID="{FF0B7CC6-4F02-453E-A0E5-7D6FC599C2B4}" presName="level2Shape" presStyleLbl="node4" presStyleIdx="0" presStyleCnt="6"/>
      <dgm:spPr/>
    </dgm:pt>
    <dgm:pt modelId="{7D372B94-34D2-4C64-AB0C-33A5190F55A7}" type="pres">
      <dgm:prSet presAssocID="{FF0B7CC6-4F02-453E-A0E5-7D6FC599C2B4}" presName="hierChild3" presStyleCnt="0"/>
      <dgm:spPr/>
    </dgm:pt>
    <dgm:pt modelId="{B7312DA1-D966-4E6B-8499-F715A229D4D2}" type="pres">
      <dgm:prSet presAssocID="{1AE25D05-3036-4A26-9679-586F5DEFE086}" presName="Name19" presStyleLbl="parChTrans1D4" presStyleIdx="1" presStyleCnt="6"/>
      <dgm:spPr/>
    </dgm:pt>
    <dgm:pt modelId="{6AABC179-16A6-4AAD-8C7B-456110028855}" type="pres">
      <dgm:prSet presAssocID="{6ADE84B7-5189-4F4C-A67E-EFCB0A6E857C}" presName="Name21" presStyleCnt="0"/>
      <dgm:spPr/>
    </dgm:pt>
    <dgm:pt modelId="{F88E9F41-E748-4A25-B007-AC395307A417}" type="pres">
      <dgm:prSet presAssocID="{6ADE84B7-5189-4F4C-A67E-EFCB0A6E857C}" presName="level2Shape" presStyleLbl="node4" presStyleIdx="1" presStyleCnt="6"/>
      <dgm:spPr/>
    </dgm:pt>
    <dgm:pt modelId="{7C66956D-6695-4871-81F4-C5A475B841AC}" type="pres">
      <dgm:prSet presAssocID="{6ADE84B7-5189-4F4C-A67E-EFCB0A6E857C}" presName="hierChild3" presStyleCnt="0"/>
      <dgm:spPr/>
    </dgm:pt>
    <dgm:pt modelId="{31BD0B07-0FB3-42F0-92F6-8FE0FCA8BB86}" type="pres">
      <dgm:prSet presAssocID="{D485F922-7EC8-4299-AC30-080F73D0C6F8}" presName="Name19" presStyleLbl="parChTrans1D3" presStyleIdx="1" presStyleCnt="4"/>
      <dgm:spPr/>
    </dgm:pt>
    <dgm:pt modelId="{AE36123E-7A22-4996-856A-1BFC561C61AD}" type="pres">
      <dgm:prSet presAssocID="{276DCAE0-28EA-4470-8CA1-A9D38A2AD1DF}" presName="Name21" presStyleCnt="0"/>
      <dgm:spPr/>
    </dgm:pt>
    <dgm:pt modelId="{BB0A20B7-C225-4D86-A782-F88AF258AAAA}" type="pres">
      <dgm:prSet presAssocID="{276DCAE0-28EA-4470-8CA1-A9D38A2AD1DF}" presName="level2Shape" presStyleLbl="node3" presStyleIdx="1" presStyleCnt="4"/>
      <dgm:spPr/>
    </dgm:pt>
    <dgm:pt modelId="{56BE2FAD-94F8-4178-9897-9344B8A288E0}" type="pres">
      <dgm:prSet presAssocID="{276DCAE0-28EA-4470-8CA1-A9D38A2AD1DF}" presName="hierChild3" presStyleCnt="0"/>
      <dgm:spPr/>
    </dgm:pt>
    <dgm:pt modelId="{4DB0B338-C471-4CDA-B7C4-628A50468C91}" type="pres">
      <dgm:prSet presAssocID="{1A2596E6-1BCF-4CB0-9254-B5CDE7DFD649}" presName="Name19" presStyleLbl="parChTrans1D4" presStyleIdx="2" presStyleCnt="6"/>
      <dgm:spPr/>
    </dgm:pt>
    <dgm:pt modelId="{D9203C2B-A0BD-4105-ACE3-FF87725FB91F}" type="pres">
      <dgm:prSet presAssocID="{D422F7CD-064A-4751-AEA6-9AF65276B1F2}" presName="Name21" presStyleCnt="0"/>
      <dgm:spPr/>
    </dgm:pt>
    <dgm:pt modelId="{56A99897-280C-4B2A-9D04-A8DCB4ABCE04}" type="pres">
      <dgm:prSet presAssocID="{D422F7CD-064A-4751-AEA6-9AF65276B1F2}" presName="level2Shape" presStyleLbl="node4" presStyleIdx="2" presStyleCnt="6"/>
      <dgm:spPr/>
    </dgm:pt>
    <dgm:pt modelId="{429828FB-2C04-4138-9217-82E6A055A452}" type="pres">
      <dgm:prSet presAssocID="{D422F7CD-064A-4751-AEA6-9AF65276B1F2}" presName="hierChild3" presStyleCnt="0"/>
      <dgm:spPr/>
    </dgm:pt>
    <dgm:pt modelId="{9772E8D6-D403-47C2-9D53-968945B044D0}" type="pres">
      <dgm:prSet presAssocID="{81C1DF0D-7C1F-4CC4-99FF-B74D6DD5A649}" presName="Name19" presStyleLbl="parChTrans1D4" presStyleIdx="3" presStyleCnt="6"/>
      <dgm:spPr/>
    </dgm:pt>
    <dgm:pt modelId="{202B9D09-0896-46FE-BDFE-FABE0EE00E5E}" type="pres">
      <dgm:prSet presAssocID="{E97079BB-838C-4C39-9E9F-1ED4EF255379}" presName="Name21" presStyleCnt="0"/>
      <dgm:spPr/>
    </dgm:pt>
    <dgm:pt modelId="{B7A39B2F-7B52-4912-B856-712C99CD0031}" type="pres">
      <dgm:prSet presAssocID="{E97079BB-838C-4C39-9E9F-1ED4EF255379}" presName="level2Shape" presStyleLbl="node4" presStyleIdx="3" presStyleCnt="6"/>
      <dgm:spPr/>
    </dgm:pt>
    <dgm:pt modelId="{6070968A-7A48-490A-B815-9166BA924DA8}" type="pres">
      <dgm:prSet presAssocID="{E97079BB-838C-4C39-9E9F-1ED4EF255379}" presName="hierChild3" presStyleCnt="0"/>
      <dgm:spPr/>
    </dgm:pt>
    <dgm:pt modelId="{2884E581-7266-4395-839D-F97CD59C22A8}" type="pres">
      <dgm:prSet presAssocID="{D7296FA3-18B4-4336-B852-10F47E79612C}" presName="Name19" presStyleLbl="parChTrans1D2" presStyleIdx="1" presStyleCnt="2"/>
      <dgm:spPr/>
    </dgm:pt>
    <dgm:pt modelId="{7370DD06-47DD-4297-B672-D1EF8C5E1444}" type="pres">
      <dgm:prSet presAssocID="{73B5C366-6871-425F-B394-199B20995EA7}" presName="Name21" presStyleCnt="0"/>
      <dgm:spPr/>
    </dgm:pt>
    <dgm:pt modelId="{487BF858-E03A-4249-9A85-437566A251EE}" type="pres">
      <dgm:prSet presAssocID="{73B5C366-6871-425F-B394-199B20995EA7}" presName="level2Shape" presStyleLbl="node2" presStyleIdx="1" presStyleCnt="2" custScaleX="228407"/>
      <dgm:spPr/>
    </dgm:pt>
    <dgm:pt modelId="{813A91C4-9EB4-484E-91D0-2B184949EFDB}" type="pres">
      <dgm:prSet presAssocID="{73B5C366-6871-425F-B394-199B20995EA7}" presName="hierChild3" presStyleCnt="0"/>
      <dgm:spPr/>
    </dgm:pt>
    <dgm:pt modelId="{B529B3A9-10AA-4CDF-A22C-F8E1DA0DAD89}" type="pres">
      <dgm:prSet presAssocID="{7B92AD49-A446-42D7-8B6D-CCD0568CC169}" presName="Name19" presStyleLbl="parChTrans1D3" presStyleIdx="2" presStyleCnt="4"/>
      <dgm:spPr/>
    </dgm:pt>
    <dgm:pt modelId="{D93EC26F-7289-457C-AAB1-AA99768BD554}" type="pres">
      <dgm:prSet presAssocID="{6913DB78-5308-4508-A3EB-2D4EBE3976B0}" presName="Name21" presStyleCnt="0"/>
      <dgm:spPr/>
    </dgm:pt>
    <dgm:pt modelId="{FD8BB026-0C69-45FF-A396-706EB0F6B8C0}" type="pres">
      <dgm:prSet presAssocID="{6913DB78-5308-4508-A3EB-2D4EBE3976B0}" presName="level2Shape" presStyleLbl="node3" presStyleIdx="2" presStyleCnt="4"/>
      <dgm:spPr/>
    </dgm:pt>
    <dgm:pt modelId="{F7816FD4-2EBA-40EE-8068-83F501586BE4}" type="pres">
      <dgm:prSet presAssocID="{6913DB78-5308-4508-A3EB-2D4EBE3976B0}" presName="hierChild3" presStyleCnt="0"/>
      <dgm:spPr/>
    </dgm:pt>
    <dgm:pt modelId="{BCC0D909-F6E0-4E43-8B6B-D53C560291CD}" type="pres">
      <dgm:prSet presAssocID="{32D937A5-F372-4BDF-AB8C-8A02A9287870}" presName="Name19" presStyleLbl="parChTrans1D4" presStyleIdx="4" presStyleCnt="6"/>
      <dgm:spPr/>
    </dgm:pt>
    <dgm:pt modelId="{E55A419C-5A85-497C-A9FB-1EBB9C01E7B7}" type="pres">
      <dgm:prSet presAssocID="{7D8DB0AC-119E-4D12-9124-9FF8D3C31EB0}" presName="Name21" presStyleCnt="0"/>
      <dgm:spPr/>
    </dgm:pt>
    <dgm:pt modelId="{FF10CDF3-EC75-41F3-A32E-926ABEC3BE15}" type="pres">
      <dgm:prSet presAssocID="{7D8DB0AC-119E-4D12-9124-9FF8D3C31EB0}" presName="level2Shape" presStyleLbl="node4" presStyleIdx="4" presStyleCnt="6"/>
      <dgm:spPr/>
    </dgm:pt>
    <dgm:pt modelId="{A0762919-EE52-4729-B2EF-4F8F95FB4E19}" type="pres">
      <dgm:prSet presAssocID="{7D8DB0AC-119E-4D12-9124-9FF8D3C31EB0}" presName="hierChild3" presStyleCnt="0"/>
      <dgm:spPr/>
    </dgm:pt>
    <dgm:pt modelId="{352BD210-B1C6-41D0-B729-24E05D1B8ED3}" type="pres">
      <dgm:prSet presAssocID="{4ECEA534-C756-41D2-8D68-8DD3B8A65D8C}" presName="Name19" presStyleLbl="parChTrans1D3" presStyleIdx="3" presStyleCnt="4"/>
      <dgm:spPr/>
    </dgm:pt>
    <dgm:pt modelId="{46B7B00B-F8B2-42FE-ABC6-CBE67DD1B505}" type="pres">
      <dgm:prSet presAssocID="{82AEF35B-FE14-4E2D-B4F1-A1C9CE5FE2CD}" presName="Name21" presStyleCnt="0"/>
      <dgm:spPr/>
    </dgm:pt>
    <dgm:pt modelId="{1070DC6F-DFA6-4094-83F6-72B3E4140848}" type="pres">
      <dgm:prSet presAssocID="{82AEF35B-FE14-4E2D-B4F1-A1C9CE5FE2CD}" presName="level2Shape" presStyleLbl="node3" presStyleIdx="3" presStyleCnt="4"/>
      <dgm:spPr/>
    </dgm:pt>
    <dgm:pt modelId="{0C8AC567-EEA5-44CB-8AE6-612FDE66083F}" type="pres">
      <dgm:prSet presAssocID="{82AEF35B-FE14-4E2D-B4F1-A1C9CE5FE2CD}" presName="hierChild3" presStyleCnt="0"/>
      <dgm:spPr/>
    </dgm:pt>
    <dgm:pt modelId="{DCD9A2E3-0C72-47BD-8AF2-508F1A59DF6E}" type="pres">
      <dgm:prSet presAssocID="{6DAD2882-61D8-4537-89EC-E28BB598F204}" presName="Name19" presStyleLbl="parChTrans1D4" presStyleIdx="5" presStyleCnt="6"/>
      <dgm:spPr/>
    </dgm:pt>
    <dgm:pt modelId="{414D675C-A3AB-4B5D-AB59-40A7CAAAA151}" type="pres">
      <dgm:prSet presAssocID="{5A55A19B-BDF5-42F1-9D49-860DCA58AFC4}" presName="Name21" presStyleCnt="0"/>
      <dgm:spPr/>
    </dgm:pt>
    <dgm:pt modelId="{CC1E0C18-DD7D-468D-ADFF-F9783EA81220}" type="pres">
      <dgm:prSet presAssocID="{5A55A19B-BDF5-42F1-9D49-860DCA58AFC4}" presName="level2Shape" presStyleLbl="node4" presStyleIdx="5" presStyleCnt="6"/>
      <dgm:spPr/>
    </dgm:pt>
    <dgm:pt modelId="{9B1A1776-A6F3-41F2-978E-3E8355EABE1F}" type="pres">
      <dgm:prSet presAssocID="{5A55A19B-BDF5-42F1-9D49-860DCA58AFC4}" presName="hierChild3" presStyleCnt="0"/>
      <dgm:spPr/>
    </dgm:pt>
    <dgm:pt modelId="{EF7FF43C-63B8-4625-8FB5-A14E9F4C4025}" type="pres">
      <dgm:prSet presAssocID="{6BC6FF5A-93EA-441D-87CF-8E4F19694AA5}" presName="bgShapesFlow" presStyleCnt="0"/>
      <dgm:spPr/>
    </dgm:pt>
    <dgm:pt modelId="{FDEEBEC3-54E8-471E-A1B3-F7A85CBD43F6}" type="pres">
      <dgm:prSet presAssocID="{CA1E9A55-BBE1-48EC-9EA7-5796B458A550}" presName="rectComp" presStyleCnt="0"/>
      <dgm:spPr/>
    </dgm:pt>
    <dgm:pt modelId="{F9CCD5DE-8B03-4E07-81FE-91D3042B841E}" type="pres">
      <dgm:prSet presAssocID="{CA1E9A55-BBE1-48EC-9EA7-5796B458A550}" presName="bgRect" presStyleLbl="bgShp" presStyleIdx="0" presStyleCnt="4"/>
      <dgm:spPr/>
    </dgm:pt>
    <dgm:pt modelId="{768E8B75-0D47-42C4-AE9A-FEB36F37023A}" type="pres">
      <dgm:prSet presAssocID="{CA1E9A55-BBE1-48EC-9EA7-5796B458A550}" presName="bgRectTx" presStyleLbl="bgShp" presStyleIdx="0" presStyleCnt="4">
        <dgm:presLayoutVars>
          <dgm:bulletEnabled val="1"/>
        </dgm:presLayoutVars>
      </dgm:prSet>
      <dgm:spPr/>
    </dgm:pt>
    <dgm:pt modelId="{6ACEF6C0-7691-48DC-9E27-3A797DC6C601}" type="pres">
      <dgm:prSet presAssocID="{CA1E9A55-BBE1-48EC-9EA7-5796B458A550}" presName="spComp" presStyleCnt="0"/>
      <dgm:spPr/>
    </dgm:pt>
    <dgm:pt modelId="{4B0F0F4D-889C-4DE1-B788-48EBAB6ACFEC}" type="pres">
      <dgm:prSet presAssocID="{CA1E9A55-BBE1-48EC-9EA7-5796B458A550}" presName="vSp" presStyleCnt="0"/>
      <dgm:spPr/>
    </dgm:pt>
    <dgm:pt modelId="{ACAAF074-3A78-4806-9E02-A45B8D16B152}" type="pres">
      <dgm:prSet presAssocID="{A4EBF6F8-493B-493D-878B-F75D18D2D970}" presName="rectComp" presStyleCnt="0"/>
      <dgm:spPr/>
    </dgm:pt>
    <dgm:pt modelId="{87EFEB2F-F94C-4AAD-A5C3-08ACCD31F703}" type="pres">
      <dgm:prSet presAssocID="{A4EBF6F8-493B-493D-878B-F75D18D2D970}" presName="bgRect" presStyleLbl="bgShp" presStyleIdx="1" presStyleCnt="4"/>
      <dgm:spPr/>
    </dgm:pt>
    <dgm:pt modelId="{F8155036-5006-4193-9A26-6EC6C6C384E5}" type="pres">
      <dgm:prSet presAssocID="{A4EBF6F8-493B-493D-878B-F75D18D2D970}" presName="bgRectTx" presStyleLbl="bgShp" presStyleIdx="1" presStyleCnt="4">
        <dgm:presLayoutVars>
          <dgm:bulletEnabled val="1"/>
        </dgm:presLayoutVars>
      </dgm:prSet>
      <dgm:spPr/>
    </dgm:pt>
    <dgm:pt modelId="{CA7A70DE-F246-4DA1-B613-D3939632D4AC}" type="pres">
      <dgm:prSet presAssocID="{A4EBF6F8-493B-493D-878B-F75D18D2D970}" presName="spComp" presStyleCnt="0"/>
      <dgm:spPr/>
    </dgm:pt>
    <dgm:pt modelId="{8EE0CADE-345E-4BAE-A2BA-81343A4CF752}" type="pres">
      <dgm:prSet presAssocID="{A4EBF6F8-493B-493D-878B-F75D18D2D970}" presName="vSp" presStyleCnt="0"/>
      <dgm:spPr/>
    </dgm:pt>
    <dgm:pt modelId="{5F92F297-BA3F-4211-9BAF-F3BAD761FB99}" type="pres">
      <dgm:prSet presAssocID="{C5A7311F-D4D0-4AF0-B661-7A742A4CE7ED}" presName="rectComp" presStyleCnt="0"/>
      <dgm:spPr/>
    </dgm:pt>
    <dgm:pt modelId="{D20D2305-DF14-434A-ACA5-8F23118AC5CC}" type="pres">
      <dgm:prSet presAssocID="{C5A7311F-D4D0-4AF0-B661-7A742A4CE7ED}" presName="bgRect" presStyleLbl="bgShp" presStyleIdx="2" presStyleCnt="4"/>
      <dgm:spPr/>
    </dgm:pt>
    <dgm:pt modelId="{81F2E1B1-848C-4764-BAD2-72FFB167C1B3}" type="pres">
      <dgm:prSet presAssocID="{C5A7311F-D4D0-4AF0-B661-7A742A4CE7ED}" presName="bgRectTx" presStyleLbl="bgShp" presStyleIdx="2" presStyleCnt="4">
        <dgm:presLayoutVars>
          <dgm:bulletEnabled val="1"/>
        </dgm:presLayoutVars>
      </dgm:prSet>
      <dgm:spPr/>
    </dgm:pt>
    <dgm:pt modelId="{593AFAB0-483C-43C3-B81E-7A88C1FC73BB}" type="pres">
      <dgm:prSet presAssocID="{C5A7311F-D4D0-4AF0-B661-7A742A4CE7ED}" presName="spComp" presStyleCnt="0"/>
      <dgm:spPr/>
    </dgm:pt>
    <dgm:pt modelId="{F81ECDD2-BDAD-4BE9-AE07-910DFF7F060A}" type="pres">
      <dgm:prSet presAssocID="{C5A7311F-D4D0-4AF0-B661-7A742A4CE7ED}" presName="vSp" presStyleCnt="0"/>
      <dgm:spPr/>
    </dgm:pt>
    <dgm:pt modelId="{2D676BDA-0CF2-4597-BEBD-BC5CFAB6DAF9}" type="pres">
      <dgm:prSet presAssocID="{1F60B879-BEED-460C-AC49-C73184A59CCE}" presName="rectComp" presStyleCnt="0"/>
      <dgm:spPr/>
    </dgm:pt>
    <dgm:pt modelId="{3E8E5DA3-3C48-4E39-AEB0-70B68763C01E}" type="pres">
      <dgm:prSet presAssocID="{1F60B879-BEED-460C-AC49-C73184A59CCE}" presName="bgRect" presStyleLbl="bgShp" presStyleIdx="3" presStyleCnt="4"/>
      <dgm:spPr/>
    </dgm:pt>
    <dgm:pt modelId="{98D66A8B-6EF0-41D0-8374-F16FCEA41955}" type="pres">
      <dgm:prSet presAssocID="{1F60B879-BEED-460C-AC49-C73184A59CCE}" presName="bgRectTx" presStyleLbl="bgShp" presStyleIdx="3" presStyleCnt="4">
        <dgm:presLayoutVars>
          <dgm:bulletEnabled val="1"/>
        </dgm:presLayoutVars>
      </dgm:prSet>
      <dgm:spPr/>
    </dgm:pt>
  </dgm:ptLst>
  <dgm:cxnLst>
    <dgm:cxn modelId="{8E661802-0DA8-4BB2-9045-0F8BA4883844}" type="presOf" srcId="{C5A7311F-D4D0-4AF0-B661-7A742A4CE7ED}" destId="{81F2E1B1-848C-4764-BAD2-72FFB167C1B3}" srcOrd="1" destOrd="0" presId="urn:microsoft.com/office/officeart/2005/8/layout/hierarchy6"/>
    <dgm:cxn modelId="{9E9E6B0A-DE0F-4C2F-A0EE-325CA2E8C928}" type="presOf" srcId="{6BC6FF5A-93EA-441D-87CF-8E4F19694AA5}" destId="{16584E4A-A9A4-4F7D-B055-A23304A0DD18}" srcOrd="0" destOrd="0" presId="urn:microsoft.com/office/officeart/2005/8/layout/hierarchy6"/>
    <dgm:cxn modelId="{0A737014-00F9-4AF9-A344-463F8672420E}" type="presOf" srcId="{6DAD2882-61D8-4537-89EC-E28BB598F204}" destId="{DCD9A2E3-0C72-47BD-8AF2-508F1A59DF6E}" srcOrd="0" destOrd="0" presId="urn:microsoft.com/office/officeart/2005/8/layout/hierarchy6"/>
    <dgm:cxn modelId="{CE334A1D-72A5-4B10-ACE1-3D2D698C91EB}" srcId="{82AEF35B-FE14-4E2D-B4F1-A1C9CE5FE2CD}" destId="{5A55A19B-BDF5-42F1-9D49-860DCA58AFC4}" srcOrd="0" destOrd="0" parTransId="{6DAD2882-61D8-4537-89EC-E28BB598F204}" sibTransId="{66C9C85A-8842-4F6A-9801-F57F67E9E295}"/>
    <dgm:cxn modelId="{0A76C521-686F-4F7D-9905-A903C443834A}" srcId="{266445D9-EAE0-4829-B424-62B07ABB7F55}" destId="{65F740B6-03C0-4166-BA7B-8D42F12849EB}" srcOrd="0" destOrd="0" parTransId="{FFF9DE6F-CBD5-4AFC-AF92-A3BBA694F9A8}" sibTransId="{8FF5FC49-598A-4BE4-9E7A-2A1BA4AB2E7E}"/>
    <dgm:cxn modelId="{0C2F3C25-1746-4000-9163-E14168D1D5A7}" type="presOf" srcId="{E97079BB-838C-4C39-9E9F-1ED4EF255379}" destId="{B7A39B2F-7B52-4912-B856-712C99CD0031}" srcOrd="0" destOrd="0" presId="urn:microsoft.com/office/officeart/2005/8/layout/hierarchy6"/>
    <dgm:cxn modelId="{37E7B725-61C4-4F10-9330-3A25F56815E8}" srcId="{65F740B6-03C0-4166-BA7B-8D42F12849EB}" destId="{6ADE84B7-5189-4F4C-A67E-EFCB0A6E857C}" srcOrd="1" destOrd="0" parTransId="{1AE25D05-3036-4A26-9679-586F5DEFE086}" sibTransId="{42CDB016-23B7-4A3C-8D0A-AFFD587F2503}"/>
    <dgm:cxn modelId="{6A1FAC27-DC53-4CDF-935E-0997BF5105A4}" type="presOf" srcId="{82AEF35B-FE14-4E2D-B4F1-A1C9CE5FE2CD}" destId="{1070DC6F-DFA6-4094-83F6-72B3E4140848}" srcOrd="0" destOrd="0" presId="urn:microsoft.com/office/officeart/2005/8/layout/hierarchy6"/>
    <dgm:cxn modelId="{0DBF262E-4B34-4A82-AFFD-133C188C1E4A}" srcId="{73B5C366-6871-425F-B394-199B20995EA7}" destId="{6913DB78-5308-4508-A3EB-2D4EBE3976B0}" srcOrd="0" destOrd="0" parTransId="{7B92AD49-A446-42D7-8B6D-CCD0568CC169}" sibTransId="{D0138DFB-317B-4794-AC0C-FE2E5EA79A69}"/>
    <dgm:cxn modelId="{3C0BB533-AA36-4213-97F7-A4290AF4C0B2}" srcId="{6BC6FF5A-93EA-441D-87CF-8E4F19694AA5}" destId="{BECB5CB9-ED4C-464F-B0BD-8CB2C1D0954F}" srcOrd="0" destOrd="0" parTransId="{4188F79B-1E76-48AB-8644-394001C8230C}" sibTransId="{536B8A34-070A-4A76-B33C-51A11A236482}"/>
    <dgm:cxn modelId="{2D3FC033-3AA3-4127-9C28-6FC912BDD368}" srcId="{6BC6FF5A-93EA-441D-87CF-8E4F19694AA5}" destId="{A4EBF6F8-493B-493D-878B-F75D18D2D970}" srcOrd="2" destOrd="0" parTransId="{6400D507-A4B9-4184-94E0-64F3087F218A}" sibTransId="{F08C90A5-7CFE-4D67-83C5-4F02195E5A00}"/>
    <dgm:cxn modelId="{E3ADD934-A638-4183-85EE-3FE93B935DB7}" type="presOf" srcId="{81C1DF0D-7C1F-4CC4-99FF-B74D6DD5A649}" destId="{9772E8D6-D403-47C2-9D53-968945B044D0}" srcOrd="0" destOrd="0" presId="urn:microsoft.com/office/officeart/2005/8/layout/hierarchy6"/>
    <dgm:cxn modelId="{644A703A-3D98-4C62-99D7-74CD4F36FEB3}" srcId="{276DCAE0-28EA-4470-8CA1-A9D38A2AD1DF}" destId="{D422F7CD-064A-4751-AEA6-9AF65276B1F2}" srcOrd="0" destOrd="0" parTransId="{1A2596E6-1BCF-4CB0-9254-B5CDE7DFD649}" sibTransId="{B5590893-0BB7-4AA6-8EE1-57CF5EFA0F3B}"/>
    <dgm:cxn modelId="{BBC8C55B-0FD5-40BC-9B64-FB57BD39C59E}" type="presOf" srcId="{D485F922-7EC8-4299-AC30-080F73D0C6F8}" destId="{31BD0B07-0FB3-42F0-92F6-8FE0FCA8BB86}" srcOrd="0" destOrd="0" presId="urn:microsoft.com/office/officeart/2005/8/layout/hierarchy6"/>
    <dgm:cxn modelId="{D1C10F60-3828-41F6-9FAC-E6340097DC6B}" type="presOf" srcId="{7D8DB0AC-119E-4D12-9124-9FF8D3C31EB0}" destId="{FF10CDF3-EC75-41F3-A32E-926ABEC3BE15}" srcOrd="0" destOrd="0" presId="urn:microsoft.com/office/officeart/2005/8/layout/hierarchy6"/>
    <dgm:cxn modelId="{F372BE60-F6B8-4039-AAE5-C61E56E32028}" type="presOf" srcId="{6913DB78-5308-4508-A3EB-2D4EBE3976B0}" destId="{FD8BB026-0C69-45FF-A396-706EB0F6B8C0}" srcOrd="0" destOrd="0" presId="urn:microsoft.com/office/officeart/2005/8/layout/hierarchy6"/>
    <dgm:cxn modelId="{C8C47D43-200C-4752-920F-2E55A5BEC86D}" type="presOf" srcId="{C5A7311F-D4D0-4AF0-B661-7A742A4CE7ED}" destId="{D20D2305-DF14-434A-ACA5-8F23118AC5CC}" srcOrd="0" destOrd="0" presId="urn:microsoft.com/office/officeart/2005/8/layout/hierarchy6"/>
    <dgm:cxn modelId="{9C22A665-AAF7-4533-A402-DE83B3EF18EB}" type="presOf" srcId="{73B5C366-6871-425F-B394-199B20995EA7}" destId="{487BF858-E03A-4249-9A85-437566A251EE}" srcOrd="0" destOrd="0" presId="urn:microsoft.com/office/officeart/2005/8/layout/hierarchy6"/>
    <dgm:cxn modelId="{E5E53949-72C8-4C91-AE64-FF59EB73A845}" type="presOf" srcId="{266445D9-EAE0-4829-B424-62B07ABB7F55}" destId="{D7757F90-E2EC-492E-ACFD-C07DCAEF5D5C}" srcOrd="0" destOrd="0" presId="urn:microsoft.com/office/officeart/2005/8/layout/hierarchy6"/>
    <dgm:cxn modelId="{D1034F4B-A825-4D35-A88E-C4088ECAC85A}" type="presOf" srcId="{FFF9DE6F-CBD5-4AFC-AF92-A3BBA694F9A8}" destId="{3B678347-D4F6-452B-A999-A734D495B967}" srcOrd="0" destOrd="0" presId="urn:microsoft.com/office/officeart/2005/8/layout/hierarchy6"/>
    <dgm:cxn modelId="{00C81672-3F97-425D-A8B1-E53127D5266F}" srcId="{6BC6FF5A-93EA-441D-87CF-8E4F19694AA5}" destId="{C5A7311F-D4D0-4AF0-B661-7A742A4CE7ED}" srcOrd="3" destOrd="0" parTransId="{9A76405C-B7B1-463A-99A6-DB5A7C82473E}" sibTransId="{6BFB8123-D2FD-4AD6-AC9E-656A781CB7C5}"/>
    <dgm:cxn modelId="{B1525A74-6865-4C10-9CF7-D2406D3C8B73}" srcId="{73B5C366-6871-425F-B394-199B20995EA7}" destId="{82AEF35B-FE14-4E2D-B4F1-A1C9CE5FE2CD}" srcOrd="1" destOrd="0" parTransId="{4ECEA534-C756-41D2-8D68-8DD3B8A65D8C}" sibTransId="{2681828E-0E15-440F-B6C7-9F73F74A79FD}"/>
    <dgm:cxn modelId="{11F6157A-04F8-4335-8ED2-110D4A94CAAA}" type="presOf" srcId="{65F740B6-03C0-4166-BA7B-8D42F12849EB}" destId="{4BC333EC-7070-48C0-9635-40456021D88B}" srcOrd="0" destOrd="0" presId="urn:microsoft.com/office/officeart/2005/8/layout/hierarchy6"/>
    <dgm:cxn modelId="{299AC25A-E94E-42F5-B851-A04678DF7A5E}" type="presOf" srcId="{CA1E9A55-BBE1-48EC-9EA7-5796B458A550}" destId="{768E8B75-0D47-42C4-AE9A-FEB36F37023A}" srcOrd="1" destOrd="0" presId="urn:microsoft.com/office/officeart/2005/8/layout/hierarchy6"/>
    <dgm:cxn modelId="{56C2E37E-E619-42CF-B0AD-DA493DECCD4E}" type="presOf" srcId="{1F60B879-BEED-460C-AC49-C73184A59CCE}" destId="{98D66A8B-6EF0-41D0-8374-F16FCEA41955}" srcOrd="1" destOrd="0" presId="urn:microsoft.com/office/officeart/2005/8/layout/hierarchy6"/>
    <dgm:cxn modelId="{D12E4D82-FBDC-430B-939C-33A1FD5C9ED1}" type="presOf" srcId="{276DCAE0-28EA-4470-8CA1-A9D38A2AD1DF}" destId="{BB0A20B7-C225-4D86-A782-F88AF258AAAA}" srcOrd="0" destOrd="0" presId="urn:microsoft.com/office/officeart/2005/8/layout/hierarchy6"/>
    <dgm:cxn modelId="{2203CB86-9DB2-4018-A786-86B4C098B974}" type="presOf" srcId="{0E69A38B-2BEA-4309-AE6B-B77D4AE4852F}" destId="{710EF6C4-6C16-4EF5-BD2F-FA4DA48F641B}" srcOrd="0" destOrd="0" presId="urn:microsoft.com/office/officeart/2005/8/layout/hierarchy6"/>
    <dgm:cxn modelId="{F077A992-3B8C-4C5A-9C2A-444B6BDFEAB5}" srcId="{276DCAE0-28EA-4470-8CA1-A9D38A2AD1DF}" destId="{E97079BB-838C-4C39-9E9F-1ED4EF255379}" srcOrd="1" destOrd="0" parTransId="{81C1DF0D-7C1F-4CC4-99FF-B74D6DD5A649}" sibTransId="{2FBBC1D9-41BE-4364-8914-A4BE1F3FC635}"/>
    <dgm:cxn modelId="{8A455893-20C9-411D-88AD-66F71004E45C}" type="presOf" srcId="{BECB5CB9-ED4C-464F-B0BD-8CB2C1D0954F}" destId="{FD81D7E3-810F-4785-83D1-84C68B2E190D}" srcOrd="0" destOrd="0" presId="urn:microsoft.com/office/officeart/2005/8/layout/hierarchy6"/>
    <dgm:cxn modelId="{A97B8996-E79F-420E-B898-561640496890}" type="presOf" srcId="{1A2596E6-1BCF-4CB0-9254-B5CDE7DFD649}" destId="{4DB0B338-C471-4CDA-B7C4-628A50468C91}" srcOrd="0" destOrd="0" presId="urn:microsoft.com/office/officeart/2005/8/layout/hierarchy6"/>
    <dgm:cxn modelId="{EA9FFCA3-1A4D-4FF1-9CBA-204670056350}" srcId="{6913DB78-5308-4508-A3EB-2D4EBE3976B0}" destId="{7D8DB0AC-119E-4D12-9124-9FF8D3C31EB0}" srcOrd="0" destOrd="0" parTransId="{32D937A5-F372-4BDF-AB8C-8A02A9287870}" sibTransId="{A601E120-6C0A-4EF6-95A2-986E1AAE491D}"/>
    <dgm:cxn modelId="{402F4BAF-FFD9-46EE-ABA1-B0D240C951BC}" type="presOf" srcId="{6ADE84B7-5189-4F4C-A67E-EFCB0A6E857C}" destId="{F88E9F41-E748-4A25-B007-AC395307A417}" srcOrd="0" destOrd="0" presId="urn:microsoft.com/office/officeart/2005/8/layout/hierarchy6"/>
    <dgm:cxn modelId="{EADAA3B4-BC3C-4672-B240-D34F27C131E9}" type="presOf" srcId="{5A55A19B-BDF5-42F1-9D49-860DCA58AFC4}" destId="{CC1E0C18-DD7D-468D-ADFF-F9783EA81220}" srcOrd="0" destOrd="0" presId="urn:microsoft.com/office/officeart/2005/8/layout/hierarchy6"/>
    <dgm:cxn modelId="{A5AF44B6-90F9-4A82-8116-C8AC04463007}" type="presOf" srcId="{7B92AD49-A446-42D7-8B6D-CCD0568CC169}" destId="{B529B3A9-10AA-4CDF-A22C-F8E1DA0DAD89}" srcOrd="0" destOrd="0" presId="urn:microsoft.com/office/officeart/2005/8/layout/hierarchy6"/>
    <dgm:cxn modelId="{79FC04BA-FC7D-4CCD-B147-0EDBBFE3B3F7}" type="presOf" srcId="{4ECEA534-C756-41D2-8D68-8DD3B8A65D8C}" destId="{352BD210-B1C6-41D0-B729-24E05D1B8ED3}" srcOrd="0" destOrd="0" presId="urn:microsoft.com/office/officeart/2005/8/layout/hierarchy6"/>
    <dgm:cxn modelId="{83E6EBC1-7066-44FE-A932-89C3D0E7B086}" type="presOf" srcId="{1F60B879-BEED-460C-AC49-C73184A59CCE}" destId="{3E8E5DA3-3C48-4E39-AEB0-70B68763C01E}" srcOrd="0" destOrd="0" presId="urn:microsoft.com/office/officeart/2005/8/layout/hierarchy6"/>
    <dgm:cxn modelId="{2053BCC2-E52A-4AA3-8483-85053649E3A7}" type="presOf" srcId="{1A689124-C31A-4815-8238-64C1281AA656}" destId="{AD9AA768-F51F-4D86-AF36-21C8BE82FD96}" srcOrd="0" destOrd="0" presId="urn:microsoft.com/office/officeart/2005/8/layout/hierarchy6"/>
    <dgm:cxn modelId="{CC230EC4-ABB7-493A-9240-2732D8A9EC13}" type="presOf" srcId="{A4EBF6F8-493B-493D-878B-F75D18D2D970}" destId="{87EFEB2F-F94C-4AAD-A5C3-08ACCD31F703}" srcOrd="0" destOrd="0" presId="urn:microsoft.com/office/officeart/2005/8/layout/hierarchy6"/>
    <dgm:cxn modelId="{CAE6CEC7-0BF0-4216-B809-5EFF76CBA3D3}" srcId="{BECB5CB9-ED4C-464F-B0BD-8CB2C1D0954F}" destId="{73B5C366-6871-425F-B394-199B20995EA7}" srcOrd="1" destOrd="0" parTransId="{D7296FA3-18B4-4336-B852-10F47E79612C}" sibTransId="{121A5E3E-6373-48FC-843F-11659A3EFBD4}"/>
    <dgm:cxn modelId="{E05A29D3-8AF4-4AEC-91B7-79EA2E59B17A}" type="presOf" srcId="{32D937A5-F372-4BDF-AB8C-8A02A9287870}" destId="{BCC0D909-F6E0-4E43-8B6B-D53C560291CD}" srcOrd="0" destOrd="0" presId="urn:microsoft.com/office/officeart/2005/8/layout/hierarchy6"/>
    <dgm:cxn modelId="{873546E0-2946-4334-9DFC-7BD776025EC0}" type="presOf" srcId="{A4EBF6F8-493B-493D-878B-F75D18D2D970}" destId="{F8155036-5006-4193-9A26-6EC6C6C384E5}" srcOrd="1" destOrd="0" presId="urn:microsoft.com/office/officeart/2005/8/layout/hierarchy6"/>
    <dgm:cxn modelId="{FD1615E1-AB79-436A-B991-53808AA6D4C0}" type="presOf" srcId="{CA1E9A55-BBE1-48EC-9EA7-5796B458A550}" destId="{F9CCD5DE-8B03-4E07-81FE-91D3042B841E}" srcOrd="0" destOrd="0" presId="urn:microsoft.com/office/officeart/2005/8/layout/hierarchy6"/>
    <dgm:cxn modelId="{7C1178E6-2D44-46FA-8733-8F307625921A}" type="presOf" srcId="{D7296FA3-18B4-4336-B852-10F47E79612C}" destId="{2884E581-7266-4395-839D-F97CD59C22A8}" srcOrd="0" destOrd="0" presId="urn:microsoft.com/office/officeart/2005/8/layout/hierarchy6"/>
    <dgm:cxn modelId="{D73257E9-33F6-429C-9C32-E899E0778B82}" srcId="{266445D9-EAE0-4829-B424-62B07ABB7F55}" destId="{276DCAE0-28EA-4470-8CA1-A9D38A2AD1DF}" srcOrd="1" destOrd="0" parTransId="{D485F922-7EC8-4299-AC30-080F73D0C6F8}" sibTransId="{1C66E90E-2517-41C1-8AE7-3C6D13E80E3B}"/>
    <dgm:cxn modelId="{683878EC-A0B3-4F2B-BA94-1686F72E197D}" type="presOf" srcId="{1AE25D05-3036-4A26-9679-586F5DEFE086}" destId="{B7312DA1-D966-4E6B-8499-F715A229D4D2}" srcOrd="0" destOrd="0" presId="urn:microsoft.com/office/officeart/2005/8/layout/hierarchy6"/>
    <dgm:cxn modelId="{8B5EE4ED-8070-4D11-AE35-EDD2C14E0D30}" srcId="{6BC6FF5A-93EA-441D-87CF-8E4F19694AA5}" destId="{1F60B879-BEED-460C-AC49-C73184A59CCE}" srcOrd="4" destOrd="0" parTransId="{FF8D38D0-825C-4CBA-ADB1-46833CFE0E1E}" sibTransId="{AF9AD243-9E28-44A3-9E77-6E494E4939DF}"/>
    <dgm:cxn modelId="{A849BEF0-E51C-446E-903E-C389DA6E5A9C}" srcId="{65F740B6-03C0-4166-BA7B-8D42F12849EB}" destId="{FF0B7CC6-4F02-453E-A0E5-7D6FC599C2B4}" srcOrd="0" destOrd="0" parTransId="{0E69A38B-2BEA-4309-AE6B-B77D4AE4852F}" sibTransId="{49107607-69E0-460A-A4C7-E3610887552E}"/>
    <dgm:cxn modelId="{1BF056F1-600B-4C2F-8EE3-3E0FACD2E72D}" type="presOf" srcId="{FF0B7CC6-4F02-453E-A0E5-7D6FC599C2B4}" destId="{AE3BFC68-9D45-4456-BCDF-CEAE346D2C91}" srcOrd="0" destOrd="0" presId="urn:microsoft.com/office/officeart/2005/8/layout/hierarchy6"/>
    <dgm:cxn modelId="{1332BEF6-ADA1-4894-B32C-C43BEEE4F955}" type="presOf" srcId="{D422F7CD-064A-4751-AEA6-9AF65276B1F2}" destId="{56A99897-280C-4B2A-9D04-A8DCB4ABCE04}" srcOrd="0" destOrd="0" presId="urn:microsoft.com/office/officeart/2005/8/layout/hierarchy6"/>
    <dgm:cxn modelId="{65F14CFD-6E79-482E-846B-0670249F22C9}" srcId="{6BC6FF5A-93EA-441D-87CF-8E4F19694AA5}" destId="{CA1E9A55-BBE1-48EC-9EA7-5796B458A550}" srcOrd="1" destOrd="0" parTransId="{89316B2C-E35B-418E-8796-AFDDD5C62353}" sibTransId="{2B237599-4F23-4E59-BB18-5935A046C83B}"/>
    <dgm:cxn modelId="{17C9CFFF-A5AF-41B6-B521-350337FDAC7B}" srcId="{BECB5CB9-ED4C-464F-B0BD-8CB2C1D0954F}" destId="{266445D9-EAE0-4829-B424-62B07ABB7F55}" srcOrd="0" destOrd="0" parTransId="{1A689124-C31A-4815-8238-64C1281AA656}" sibTransId="{D7CC90BF-DCCD-4B8A-B5A3-26E8E6799740}"/>
    <dgm:cxn modelId="{F7E485C4-1A13-417A-BBF2-A81F1009B010}" type="presParOf" srcId="{16584E4A-A9A4-4F7D-B055-A23304A0DD18}" destId="{A1BF8B0F-01A3-4DA0-8BF7-B548EFD843BE}" srcOrd="0" destOrd="0" presId="urn:microsoft.com/office/officeart/2005/8/layout/hierarchy6"/>
    <dgm:cxn modelId="{1C8FCE76-CA12-470D-960B-F7290F500849}" type="presParOf" srcId="{A1BF8B0F-01A3-4DA0-8BF7-B548EFD843BE}" destId="{7AA07AAD-5364-4479-8577-26D1C241AFEA}" srcOrd="0" destOrd="0" presId="urn:microsoft.com/office/officeart/2005/8/layout/hierarchy6"/>
    <dgm:cxn modelId="{FB34D6AF-0FFF-4522-B9E2-CEC4A06E454A}" type="presParOf" srcId="{A1BF8B0F-01A3-4DA0-8BF7-B548EFD843BE}" destId="{F00AAF93-64D3-4626-95DB-0A568A3FE224}" srcOrd="1" destOrd="0" presId="urn:microsoft.com/office/officeart/2005/8/layout/hierarchy6"/>
    <dgm:cxn modelId="{C312689B-36CA-41EE-BDC7-5CF207A12845}" type="presParOf" srcId="{F00AAF93-64D3-4626-95DB-0A568A3FE224}" destId="{B0B53136-E7D7-44ED-BE83-48826821C97B}" srcOrd="0" destOrd="0" presId="urn:microsoft.com/office/officeart/2005/8/layout/hierarchy6"/>
    <dgm:cxn modelId="{C013A5DC-647A-4AFF-AEAF-99E1621BD84C}" type="presParOf" srcId="{B0B53136-E7D7-44ED-BE83-48826821C97B}" destId="{FD81D7E3-810F-4785-83D1-84C68B2E190D}" srcOrd="0" destOrd="0" presId="urn:microsoft.com/office/officeart/2005/8/layout/hierarchy6"/>
    <dgm:cxn modelId="{6CCBF6D8-E197-4F76-980F-66FF4CAFA6DA}" type="presParOf" srcId="{B0B53136-E7D7-44ED-BE83-48826821C97B}" destId="{6A3BF8F6-2A97-4345-AEF0-7A5BCBD7CEA9}" srcOrd="1" destOrd="0" presId="urn:microsoft.com/office/officeart/2005/8/layout/hierarchy6"/>
    <dgm:cxn modelId="{1C5992DF-F8BD-4267-816D-E8811379CCC3}" type="presParOf" srcId="{6A3BF8F6-2A97-4345-AEF0-7A5BCBD7CEA9}" destId="{AD9AA768-F51F-4D86-AF36-21C8BE82FD96}" srcOrd="0" destOrd="0" presId="urn:microsoft.com/office/officeart/2005/8/layout/hierarchy6"/>
    <dgm:cxn modelId="{9C1A0DF0-349B-485C-9C6D-590B5B7E14D7}" type="presParOf" srcId="{6A3BF8F6-2A97-4345-AEF0-7A5BCBD7CEA9}" destId="{7DEEED5F-4932-4B5E-A554-44A6829F35FF}" srcOrd="1" destOrd="0" presId="urn:microsoft.com/office/officeart/2005/8/layout/hierarchy6"/>
    <dgm:cxn modelId="{787939B0-D05A-40EB-B3DE-73B80C2D3CE4}" type="presParOf" srcId="{7DEEED5F-4932-4B5E-A554-44A6829F35FF}" destId="{D7757F90-E2EC-492E-ACFD-C07DCAEF5D5C}" srcOrd="0" destOrd="0" presId="urn:microsoft.com/office/officeart/2005/8/layout/hierarchy6"/>
    <dgm:cxn modelId="{28D3D66D-3C28-4458-8577-AC8CA8231067}" type="presParOf" srcId="{7DEEED5F-4932-4B5E-A554-44A6829F35FF}" destId="{FD38CDDD-5191-4166-9D6C-16D990FE1109}" srcOrd="1" destOrd="0" presId="urn:microsoft.com/office/officeart/2005/8/layout/hierarchy6"/>
    <dgm:cxn modelId="{35A91305-B28F-4CFD-9BD3-E7CB38CEB3D7}" type="presParOf" srcId="{FD38CDDD-5191-4166-9D6C-16D990FE1109}" destId="{3B678347-D4F6-452B-A999-A734D495B967}" srcOrd="0" destOrd="0" presId="urn:microsoft.com/office/officeart/2005/8/layout/hierarchy6"/>
    <dgm:cxn modelId="{36595F40-F042-420C-89AD-0F9E1FBDB1A0}" type="presParOf" srcId="{FD38CDDD-5191-4166-9D6C-16D990FE1109}" destId="{DD407AD5-77D9-4556-8213-69BBF74A6CFC}" srcOrd="1" destOrd="0" presId="urn:microsoft.com/office/officeart/2005/8/layout/hierarchy6"/>
    <dgm:cxn modelId="{8387985D-E24E-47BC-802E-1115D3CC7531}" type="presParOf" srcId="{DD407AD5-77D9-4556-8213-69BBF74A6CFC}" destId="{4BC333EC-7070-48C0-9635-40456021D88B}" srcOrd="0" destOrd="0" presId="urn:microsoft.com/office/officeart/2005/8/layout/hierarchy6"/>
    <dgm:cxn modelId="{37DC55C1-C50D-41D8-ADCF-DEAC10F0ACA4}" type="presParOf" srcId="{DD407AD5-77D9-4556-8213-69BBF74A6CFC}" destId="{D23FF037-3A7F-484A-8277-7A3189BE8A7A}" srcOrd="1" destOrd="0" presId="urn:microsoft.com/office/officeart/2005/8/layout/hierarchy6"/>
    <dgm:cxn modelId="{C03BAE56-9AE8-492D-B7ED-940E5579AD21}" type="presParOf" srcId="{D23FF037-3A7F-484A-8277-7A3189BE8A7A}" destId="{710EF6C4-6C16-4EF5-BD2F-FA4DA48F641B}" srcOrd="0" destOrd="0" presId="urn:microsoft.com/office/officeart/2005/8/layout/hierarchy6"/>
    <dgm:cxn modelId="{5FA2DAB8-5F25-49AD-BF59-AA9FC2139F62}" type="presParOf" srcId="{D23FF037-3A7F-484A-8277-7A3189BE8A7A}" destId="{085F8768-E2D6-4A0F-8058-C76041E6A664}" srcOrd="1" destOrd="0" presId="urn:microsoft.com/office/officeart/2005/8/layout/hierarchy6"/>
    <dgm:cxn modelId="{118E9382-6F79-49DB-85F7-5D3B43E60D4C}" type="presParOf" srcId="{085F8768-E2D6-4A0F-8058-C76041E6A664}" destId="{AE3BFC68-9D45-4456-BCDF-CEAE346D2C91}" srcOrd="0" destOrd="0" presId="urn:microsoft.com/office/officeart/2005/8/layout/hierarchy6"/>
    <dgm:cxn modelId="{04F7C342-EBD7-45B1-91A4-CD7CBD2254C2}" type="presParOf" srcId="{085F8768-E2D6-4A0F-8058-C76041E6A664}" destId="{7D372B94-34D2-4C64-AB0C-33A5190F55A7}" srcOrd="1" destOrd="0" presId="urn:microsoft.com/office/officeart/2005/8/layout/hierarchy6"/>
    <dgm:cxn modelId="{AA2519B2-80BA-461E-8A3C-58EC557481F0}" type="presParOf" srcId="{D23FF037-3A7F-484A-8277-7A3189BE8A7A}" destId="{B7312DA1-D966-4E6B-8499-F715A229D4D2}" srcOrd="2" destOrd="0" presId="urn:microsoft.com/office/officeart/2005/8/layout/hierarchy6"/>
    <dgm:cxn modelId="{B43685FC-55DA-4EFE-9057-E0C76D289F84}" type="presParOf" srcId="{D23FF037-3A7F-484A-8277-7A3189BE8A7A}" destId="{6AABC179-16A6-4AAD-8C7B-456110028855}" srcOrd="3" destOrd="0" presId="urn:microsoft.com/office/officeart/2005/8/layout/hierarchy6"/>
    <dgm:cxn modelId="{B59CB340-B3D4-462A-B786-C54932EA19B2}" type="presParOf" srcId="{6AABC179-16A6-4AAD-8C7B-456110028855}" destId="{F88E9F41-E748-4A25-B007-AC395307A417}" srcOrd="0" destOrd="0" presId="urn:microsoft.com/office/officeart/2005/8/layout/hierarchy6"/>
    <dgm:cxn modelId="{397D8C24-087C-4CFC-94C8-B17C81E44751}" type="presParOf" srcId="{6AABC179-16A6-4AAD-8C7B-456110028855}" destId="{7C66956D-6695-4871-81F4-C5A475B841AC}" srcOrd="1" destOrd="0" presId="urn:microsoft.com/office/officeart/2005/8/layout/hierarchy6"/>
    <dgm:cxn modelId="{5D06187E-18D3-4155-84DD-A5D817854825}" type="presParOf" srcId="{FD38CDDD-5191-4166-9D6C-16D990FE1109}" destId="{31BD0B07-0FB3-42F0-92F6-8FE0FCA8BB86}" srcOrd="2" destOrd="0" presId="urn:microsoft.com/office/officeart/2005/8/layout/hierarchy6"/>
    <dgm:cxn modelId="{A928D97D-1DD9-45F2-89D1-53D38CD6C3F9}" type="presParOf" srcId="{FD38CDDD-5191-4166-9D6C-16D990FE1109}" destId="{AE36123E-7A22-4996-856A-1BFC561C61AD}" srcOrd="3" destOrd="0" presId="urn:microsoft.com/office/officeart/2005/8/layout/hierarchy6"/>
    <dgm:cxn modelId="{02B20D5A-411E-4BF2-A5A6-DB922272C213}" type="presParOf" srcId="{AE36123E-7A22-4996-856A-1BFC561C61AD}" destId="{BB0A20B7-C225-4D86-A782-F88AF258AAAA}" srcOrd="0" destOrd="0" presId="urn:microsoft.com/office/officeart/2005/8/layout/hierarchy6"/>
    <dgm:cxn modelId="{447BF027-D61A-4A8A-A43F-93439F3CF1AB}" type="presParOf" srcId="{AE36123E-7A22-4996-856A-1BFC561C61AD}" destId="{56BE2FAD-94F8-4178-9897-9344B8A288E0}" srcOrd="1" destOrd="0" presId="urn:microsoft.com/office/officeart/2005/8/layout/hierarchy6"/>
    <dgm:cxn modelId="{B04BCE8B-6FE5-4D3B-93C0-45695D18611F}" type="presParOf" srcId="{56BE2FAD-94F8-4178-9897-9344B8A288E0}" destId="{4DB0B338-C471-4CDA-B7C4-628A50468C91}" srcOrd="0" destOrd="0" presId="urn:microsoft.com/office/officeart/2005/8/layout/hierarchy6"/>
    <dgm:cxn modelId="{E55848A4-E983-4A5E-8B31-816087DA949E}" type="presParOf" srcId="{56BE2FAD-94F8-4178-9897-9344B8A288E0}" destId="{D9203C2B-A0BD-4105-ACE3-FF87725FB91F}" srcOrd="1" destOrd="0" presId="urn:microsoft.com/office/officeart/2005/8/layout/hierarchy6"/>
    <dgm:cxn modelId="{876471FF-8135-4383-ACA0-6F92C5BB6F50}" type="presParOf" srcId="{D9203C2B-A0BD-4105-ACE3-FF87725FB91F}" destId="{56A99897-280C-4B2A-9D04-A8DCB4ABCE04}" srcOrd="0" destOrd="0" presId="urn:microsoft.com/office/officeart/2005/8/layout/hierarchy6"/>
    <dgm:cxn modelId="{847ED137-5F4B-445D-81B2-E1511D6008E6}" type="presParOf" srcId="{D9203C2B-A0BD-4105-ACE3-FF87725FB91F}" destId="{429828FB-2C04-4138-9217-82E6A055A452}" srcOrd="1" destOrd="0" presId="urn:microsoft.com/office/officeart/2005/8/layout/hierarchy6"/>
    <dgm:cxn modelId="{4C534ED7-654D-4CE1-B9EB-221A5966CCBF}" type="presParOf" srcId="{56BE2FAD-94F8-4178-9897-9344B8A288E0}" destId="{9772E8D6-D403-47C2-9D53-968945B044D0}" srcOrd="2" destOrd="0" presId="urn:microsoft.com/office/officeart/2005/8/layout/hierarchy6"/>
    <dgm:cxn modelId="{E5323AD8-AB53-4092-ACD0-3026B77E29C0}" type="presParOf" srcId="{56BE2FAD-94F8-4178-9897-9344B8A288E0}" destId="{202B9D09-0896-46FE-BDFE-FABE0EE00E5E}" srcOrd="3" destOrd="0" presId="urn:microsoft.com/office/officeart/2005/8/layout/hierarchy6"/>
    <dgm:cxn modelId="{CC72306A-2940-41F0-9273-48B024A4C918}" type="presParOf" srcId="{202B9D09-0896-46FE-BDFE-FABE0EE00E5E}" destId="{B7A39B2F-7B52-4912-B856-712C99CD0031}" srcOrd="0" destOrd="0" presId="urn:microsoft.com/office/officeart/2005/8/layout/hierarchy6"/>
    <dgm:cxn modelId="{EA0BA201-6617-4F5B-9430-3E92F9A2C38B}" type="presParOf" srcId="{202B9D09-0896-46FE-BDFE-FABE0EE00E5E}" destId="{6070968A-7A48-490A-B815-9166BA924DA8}" srcOrd="1" destOrd="0" presId="urn:microsoft.com/office/officeart/2005/8/layout/hierarchy6"/>
    <dgm:cxn modelId="{7F3F4A65-2C4D-408C-987C-C6C4B91D1104}" type="presParOf" srcId="{6A3BF8F6-2A97-4345-AEF0-7A5BCBD7CEA9}" destId="{2884E581-7266-4395-839D-F97CD59C22A8}" srcOrd="2" destOrd="0" presId="urn:microsoft.com/office/officeart/2005/8/layout/hierarchy6"/>
    <dgm:cxn modelId="{FC0509B3-FA23-4D1F-92F8-91AE312A6E94}" type="presParOf" srcId="{6A3BF8F6-2A97-4345-AEF0-7A5BCBD7CEA9}" destId="{7370DD06-47DD-4297-B672-D1EF8C5E1444}" srcOrd="3" destOrd="0" presId="urn:microsoft.com/office/officeart/2005/8/layout/hierarchy6"/>
    <dgm:cxn modelId="{738D968A-9A6C-46D5-917D-1F955121BBCB}" type="presParOf" srcId="{7370DD06-47DD-4297-B672-D1EF8C5E1444}" destId="{487BF858-E03A-4249-9A85-437566A251EE}" srcOrd="0" destOrd="0" presId="urn:microsoft.com/office/officeart/2005/8/layout/hierarchy6"/>
    <dgm:cxn modelId="{CF9804BF-D6AB-4E0A-90C1-C325BC0E5E08}" type="presParOf" srcId="{7370DD06-47DD-4297-B672-D1EF8C5E1444}" destId="{813A91C4-9EB4-484E-91D0-2B184949EFDB}" srcOrd="1" destOrd="0" presId="urn:microsoft.com/office/officeart/2005/8/layout/hierarchy6"/>
    <dgm:cxn modelId="{89B996E8-E528-4CBC-9777-890A26D66882}" type="presParOf" srcId="{813A91C4-9EB4-484E-91D0-2B184949EFDB}" destId="{B529B3A9-10AA-4CDF-A22C-F8E1DA0DAD89}" srcOrd="0" destOrd="0" presId="urn:microsoft.com/office/officeart/2005/8/layout/hierarchy6"/>
    <dgm:cxn modelId="{D30026A9-FB85-4C7A-990D-53E17F74FD95}" type="presParOf" srcId="{813A91C4-9EB4-484E-91D0-2B184949EFDB}" destId="{D93EC26F-7289-457C-AAB1-AA99768BD554}" srcOrd="1" destOrd="0" presId="urn:microsoft.com/office/officeart/2005/8/layout/hierarchy6"/>
    <dgm:cxn modelId="{45D8FEBF-A231-47BD-BCD6-1C80421DED89}" type="presParOf" srcId="{D93EC26F-7289-457C-AAB1-AA99768BD554}" destId="{FD8BB026-0C69-45FF-A396-706EB0F6B8C0}" srcOrd="0" destOrd="0" presId="urn:microsoft.com/office/officeart/2005/8/layout/hierarchy6"/>
    <dgm:cxn modelId="{6DC1AC97-EE08-41A3-9182-CC18A4823276}" type="presParOf" srcId="{D93EC26F-7289-457C-AAB1-AA99768BD554}" destId="{F7816FD4-2EBA-40EE-8068-83F501586BE4}" srcOrd="1" destOrd="0" presId="urn:microsoft.com/office/officeart/2005/8/layout/hierarchy6"/>
    <dgm:cxn modelId="{B3B7AB73-F837-449A-A1FB-22B74BE81044}" type="presParOf" srcId="{F7816FD4-2EBA-40EE-8068-83F501586BE4}" destId="{BCC0D909-F6E0-4E43-8B6B-D53C560291CD}" srcOrd="0" destOrd="0" presId="urn:microsoft.com/office/officeart/2005/8/layout/hierarchy6"/>
    <dgm:cxn modelId="{226F94D7-044F-4F16-AC60-19DB80B9538B}" type="presParOf" srcId="{F7816FD4-2EBA-40EE-8068-83F501586BE4}" destId="{E55A419C-5A85-497C-A9FB-1EBB9C01E7B7}" srcOrd="1" destOrd="0" presId="urn:microsoft.com/office/officeart/2005/8/layout/hierarchy6"/>
    <dgm:cxn modelId="{84C0B6B3-BA8D-4126-B101-C4382672C6DD}" type="presParOf" srcId="{E55A419C-5A85-497C-A9FB-1EBB9C01E7B7}" destId="{FF10CDF3-EC75-41F3-A32E-926ABEC3BE15}" srcOrd="0" destOrd="0" presId="urn:microsoft.com/office/officeart/2005/8/layout/hierarchy6"/>
    <dgm:cxn modelId="{85C13B98-DDE8-4F93-AA9B-21703127198C}" type="presParOf" srcId="{E55A419C-5A85-497C-A9FB-1EBB9C01E7B7}" destId="{A0762919-EE52-4729-B2EF-4F8F95FB4E19}" srcOrd="1" destOrd="0" presId="urn:microsoft.com/office/officeart/2005/8/layout/hierarchy6"/>
    <dgm:cxn modelId="{6C449985-6CEB-4950-A6F6-258304F76EF3}" type="presParOf" srcId="{813A91C4-9EB4-484E-91D0-2B184949EFDB}" destId="{352BD210-B1C6-41D0-B729-24E05D1B8ED3}" srcOrd="2" destOrd="0" presId="urn:microsoft.com/office/officeart/2005/8/layout/hierarchy6"/>
    <dgm:cxn modelId="{F5BDA9EE-5B7F-4B94-B5B1-A0E70ACD38C7}" type="presParOf" srcId="{813A91C4-9EB4-484E-91D0-2B184949EFDB}" destId="{46B7B00B-F8B2-42FE-ABC6-CBE67DD1B505}" srcOrd="3" destOrd="0" presId="urn:microsoft.com/office/officeart/2005/8/layout/hierarchy6"/>
    <dgm:cxn modelId="{84856667-08EC-4799-B376-33068F26882B}" type="presParOf" srcId="{46B7B00B-F8B2-42FE-ABC6-CBE67DD1B505}" destId="{1070DC6F-DFA6-4094-83F6-72B3E4140848}" srcOrd="0" destOrd="0" presId="urn:microsoft.com/office/officeart/2005/8/layout/hierarchy6"/>
    <dgm:cxn modelId="{50E48F47-6A4A-428B-A4FE-A2D67E460D4C}" type="presParOf" srcId="{46B7B00B-F8B2-42FE-ABC6-CBE67DD1B505}" destId="{0C8AC567-EEA5-44CB-8AE6-612FDE66083F}" srcOrd="1" destOrd="0" presId="urn:microsoft.com/office/officeart/2005/8/layout/hierarchy6"/>
    <dgm:cxn modelId="{DE35740B-836B-44F6-81E8-DD2180F8CBE3}" type="presParOf" srcId="{0C8AC567-EEA5-44CB-8AE6-612FDE66083F}" destId="{DCD9A2E3-0C72-47BD-8AF2-508F1A59DF6E}" srcOrd="0" destOrd="0" presId="urn:microsoft.com/office/officeart/2005/8/layout/hierarchy6"/>
    <dgm:cxn modelId="{9BE01500-0CF8-41EF-8E6F-C3FC10E4C0E8}" type="presParOf" srcId="{0C8AC567-EEA5-44CB-8AE6-612FDE66083F}" destId="{414D675C-A3AB-4B5D-AB59-40A7CAAAA151}" srcOrd="1" destOrd="0" presId="urn:microsoft.com/office/officeart/2005/8/layout/hierarchy6"/>
    <dgm:cxn modelId="{D06F9C22-0629-4550-A08C-D2E07FECCAAF}" type="presParOf" srcId="{414D675C-A3AB-4B5D-AB59-40A7CAAAA151}" destId="{CC1E0C18-DD7D-468D-ADFF-F9783EA81220}" srcOrd="0" destOrd="0" presId="urn:microsoft.com/office/officeart/2005/8/layout/hierarchy6"/>
    <dgm:cxn modelId="{4E76408C-4927-4E18-B213-B0AA09784971}" type="presParOf" srcId="{414D675C-A3AB-4B5D-AB59-40A7CAAAA151}" destId="{9B1A1776-A6F3-41F2-978E-3E8355EABE1F}" srcOrd="1" destOrd="0" presId="urn:microsoft.com/office/officeart/2005/8/layout/hierarchy6"/>
    <dgm:cxn modelId="{969FC969-CFE7-4DAD-B942-FD68F55AFF71}" type="presParOf" srcId="{16584E4A-A9A4-4F7D-B055-A23304A0DD18}" destId="{EF7FF43C-63B8-4625-8FB5-A14E9F4C4025}" srcOrd="1" destOrd="0" presId="urn:microsoft.com/office/officeart/2005/8/layout/hierarchy6"/>
    <dgm:cxn modelId="{D5CEA538-D10A-44CC-B32D-38E7BF9CD145}" type="presParOf" srcId="{EF7FF43C-63B8-4625-8FB5-A14E9F4C4025}" destId="{FDEEBEC3-54E8-471E-A1B3-F7A85CBD43F6}" srcOrd="0" destOrd="0" presId="urn:microsoft.com/office/officeart/2005/8/layout/hierarchy6"/>
    <dgm:cxn modelId="{917D0D64-AB86-49C1-B1F6-D47508CCB73A}" type="presParOf" srcId="{FDEEBEC3-54E8-471E-A1B3-F7A85CBD43F6}" destId="{F9CCD5DE-8B03-4E07-81FE-91D3042B841E}" srcOrd="0" destOrd="0" presId="urn:microsoft.com/office/officeart/2005/8/layout/hierarchy6"/>
    <dgm:cxn modelId="{53541909-0B06-4DF1-AEE6-6C5BDD868836}" type="presParOf" srcId="{FDEEBEC3-54E8-471E-A1B3-F7A85CBD43F6}" destId="{768E8B75-0D47-42C4-AE9A-FEB36F37023A}" srcOrd="1" destOrd="0" presId="urn:microsoft.com/office/officeart/2005/8/layout/hierarchy6"/>
    <dgm:cxn modelId="{FD11DA5D-739C-4D25-94E9-DE206750BE83}" type="presParOf" srcId="{EF7FF43C-63B8-4625-8FB5-A14E9F4C4025}" destId="{6ACEF6C0-7691-48DC-9E27-3A797DC6C601}" srcOrd="1" destOrd="0" presId="urn:microsoft.com/office/officeart/2005/8/layout/hierarchy6"/>
    <dgm:cxn modelId="{765BE723-632A-42F5-9F26-3E407CA003CA}" type="presParOf" srcId="{6ACEF6C0-7691-48DC-9E27-3A797DC6C601}" destId="{4B0F0F4D-889C-4DE1-B788-48EBAB6ACFEC}" srcOrd="0" destOrd="0" presId="urn:microsoft.com/office/officeart/2005/8/layout/hierarchy6"/>
    <dgm:cxn modelId="{BE0CB940-128C-44B9-BB34-EFED10DB2B12}" type="presParOf" srcId="{EF7FF43C-63B8-4625-8FB5-A14E9F4C4025}" destId="{ACAAF074-3A78-4806-9E02-A45B8D16B152}" srcOrd="2" destOrd="0" presId="urn:microsoft.com/office/officeart/2005/8/layout/hierarchy6"/>
    <dgm:cxn modelId="{0AAB0B32-7591-4D52-BC06-235480C2EADA}" type="presParOf" srcId="{ACAAF074-3A78-4806-9E02-A45B8D16B152}" destId="{87EFEB2F-F94C-4AAD-A5C3-08ACCD31F703}" srcOrd="0" destOrd="0" presId="urn:microsoft.com/office/officeart/2005/8/layout/hierarchy6"/>
    <dgm:cxn modelId="{2FE277B9-1EFC-4319-AA64-B7EC4BBDC098}" type="presParOf" srcId="{ACAAF074-3A78-4806-9E02-A45B8D16B152}" destId="{F8155036-5006-4193-9A26-6EC6C6C384E5}" srcOrd="1" destOrd="0" presId="urn:microsoft.com/office/officeart/2005/8/layout/hierarchy6"/>
    <dgm:cxn modelId="{DDAF08B1-C83A-4315-9932-3633EF06883E}" type="presParOf" srcId="{EF7FF43C-63B8-4625-8FB5-A14E9F4C4025}" destId="{CA7A70DE-F246-4DA1-B613-D3939632D4AC}" srcOrd="3" destOrd="0" presId="urn:microsoft.com/office/officeart/2005/8/layout/hierarchy6"/>
    <dgm:cxn modelId="{361C5297-383E-44B5-ACAC-CCB707255809}" type="presParOf" srcId="{CA7A70DE-F246-4DA1-B613-D3939632D4AC}" destId="{8EE0CADE-345E-4BAE-A2BA-81343A4CF752}" srcOrd="0" destOrd="0" presId="urn:microsoft.com/office/officeart/2005/8/layout/hierarchy6"/>
    <dgm:cxn modelId="{6CB7A030-2E1B-42F7-8486-DB522A984607}" type="presParOf" srcId="{EF7FF43C-63B8-4625-8FB5-A14E9F4C4025}" destId="{5F92F297-BA3F-4211-9BAF-F3BAD761FB99}" srcOrd="4" destOrd="0" presId="urn:microsoft.com/office/officeart/2005/8/layout/hierarchy6"/>
    <dgm:cxn modelId="{6E07C72E-EE32-45A3-8630-4684C04A77CA}" type="presParOf" srcId="{5F92F297-BA3F-4211-9BAF-F3BAD761FB99}" destId="{D20D2305-DF14-434A-ACA5-8F23118AC5CC}" srcOrd="0" destOrd="0" presId="urn:microsoft.com/office/officeart/2005/8/layout/hierarchy6"/>
    <dgm:cxn modelId="{A8BB6A0A-A34B-49FE-A6D9-41809CAA723D}" type="presParOf" srcId="{5F92F297-BA3F-4211-9BAF-F3BAD761FB99}" destId="{81F2E1B1-848C-4764-BAD2-72FFB167C1B3}" srcOrd="1" destOrd="0" presId="urn:microsoft.com/office/officeart/2005/8/layout/hierarchy6"/>
    <dgm:cxn modelId="{D5716FBA-9B74-4D9D-A3D4-431898059A79}" type="presParOf" srcId="{EF7FF43C-63B8-4625-8FB5-A14E9F4C4025}" destId="{593AFAB0-483C-43C3-B81E-7A88C1FC73BB}" srcOrd="5" destOrd="0" presId="urn:microsoft.com/office/officeart/2005/8/layout/hierarchy6"/>
    <dgm:cxn modelId="{D24C8C60-30DD-493C-9A77-3596BF14067C}" type="presParOf" srcId="{593AFAB0-483C-43C3-B81E-7A88C1FC73BB}" destId="{F81ECDD2-BDAD-4BE9-AE07-910DFF7F060A}" srcOrd="0" destOrd="0" presId="urn:microsoft.com/office/officeart/2005/8/layout/hierarchy6"/>
    <dgm:cxn modelId="{168FA42E-27B4-4CF3-8B18-48D442DA9A99}" type="presParOf" srcId="{EF7FF43C-63B8-4625-8FB5-A14E9F4C4025}" destId="{2D676BDA-0CF2-4597-BEBD-BC5CFAB6DAF9}" srcOrd="6" destOrd="0" presId="urn:microsoft.com/office/officeart/2005/8/layout/hierarchy6"/>
    <dgm:cxn modelId="{E055198D-D0D5-4737-B563-1A625BD4CA0C}" type="presParOf" srcId="{2D676BDA-0CF2-4597-BEBD-BC5CFAB6DAF9}" destId="{3E8E5DA3-3C48-4E39-AEB0-70B68763C01E}" srcOrd="0" destOrd="0" presId="urn:microsoft.com/office/officeart/2005/8/layout/hierarchy6"/>
    <dgm:cxn modelId="{143DCECD-8B16-47F6-8B92-926949A013FD}" type="presParOf" srcId="{2D676BDA-0CF2-4597-BEBD-BC5CFAB6DAF9}" destId="{98D66A8B-6EF0-41D0-8374-F16FCEA41955}"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000FF-815F-4F77-B801-9C04569F766B}">
      <dsp:nvSpPr>
        <dsp:cNvPr id="0" name=""/>
        <dsp:cNvSpPr/>
      </dsp:nvSpPr>
      <dsp:spPr>
        <a:xfrm>
          <a:off x="1572613" y="273958"/>
          <a:ext cx="3911410" cy="3911410"/>
        </a:xfrm>
        <a:prstGeom prst="pie">
          <a:avLst>
            <a:gd name="adj1" fmla="val 16200000"/>
            <a:gd name="adj2" fmla="val 19800000"/>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t>Ideation</a:t>
          </a:r>
          <a:endParaRPr lang="en-GB" sz="1600" b="1" kern="1200" dirty="0"/>
        </a:p>
      </dsp:txBody>
      <dsp:txXfrm>
        <a:off x="3621447" y="773594"/>
        <a:ext cx="1024417" cy="791594"/>
      </dsp:txXfrm>
    </dsp:sp>
    <dsp:sp modelId="{2821DFC8-14F5-4399-A899-B4030B5B6636}">
      <dsp:nvSpPr>
        <dsp:cNvPr id="0" name=""/>
        <dsp:cNvSpPr/>
      </dsp:nvSpPr>
      <dsp:spPr>
        <a:xfrm>
          <a:off x="1619177" y="354515"/>
          <a:ext cx="3911410" cy="3911410"/>
        </a:xfrm>
        <a:prstGeom prst="pie">
          <a:avLst>
            <a:gd name="adj1" fmla="val 19800000"/>
            <a:gd name="adj2" fmla="val 1800000"/>
          </a:avLst>
        </a:prstGeom>
        <a:solidFill>
          <a:schemeClr val="accent2">
            <a:shade val="50000"/>
            <a:hueOff val="-39456"/>
            <a:satOff val="2995"/>
            <a:lumOff val="133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t>Design</a:t>
          </a:r>
        </a:p>
      </dsp:txBody>
      <dsp:txXfrm>
        <a:off x="4273348" y="1937705"/>
        <a:ext cx="1070981" cy="768312"/>
      </dsp:txXfrm>
    </dsp:sp>
    <dsp:sp modelId="{959372FE-3D82-4A2E-B066-FF5A85436DAD}">
      <dsp:nvSpPr>
        <dsp:cNvPr id="0" name=""/>
        <dsp:cNvSpPr/>
      </dsp:nvSpPr>
      <dsp:spPr>
        <a:xfrm>
          <a:off x="1572613" y="435071"/>
          <a:ext cx="3911410" cy="3911410"/>
        </a:xfrm>
        <a:prstGeom prst="pie">
          <a:avLst>
            <a:gd name="adj1" fmla="val 1800000"/>
            <a:gd name="adj2" fmla="val 5400000"/>
          </a:avLst>
        </a:prstGeom>
        <a:solidFill>
          <a:schemeClr val="accent2">
            <a:shade val="50000"/>
            <a:hueOff val="-78913"/>
            <a:satOff val="5989"/>
            <a:lumOff val="266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BE" sz="1400" b="1" kern="1200" noProof="0" dirty="0"/>
            <a:t>Planning</a:t>
          </a:r>
        </a:p>
      </dsp:txBody>
      <dsp:txXfrm>
        <a:off x="3621447" y="3078533"/>
        <a:ext cx="1024417" cy="791594"/>
      </dsp:txXfrm>
    </dsp:sp>
    <dsp:sp modelId="{CC161573-30D7-417D-96BB-AC5DCF930DE2}">
      <dsp:nvSpPr>
        <dsp:cNvPr id="0" name=""/>
        <dsp:cNvSpPr/>
      </dsp:nvSpPr>
      <dsp:spPr>
        <a:xfrm>
          <a:off x="1479484" y="435071"/>
          <a:ext cx="3911410" cy="3911410"/>
        </a:xfrm>
        <a:prstGeom prst="pie">
          <a:avLst>
            <a:gd name="adj1" fmla="val 5400000"/>
            <a:gd name="adj2" fmla="val 9000000"/>
          </a:avLst>
        </a:prstGeom>
        <a:solidFill>
          <a:schemeClr val="accent2">
            <a:shade val="50000"/>
            <a:hueOff val="-118369"/>
            <a:satOff val="8984"/>
            <a:lumOff val="400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BE" sz="1400" b="1" kern="1200" dirty="0"/>
            <a:t>Monitoring</a:t>
          </a:r>
          <a:endParaRPr lang="en-GB" sz="1400" b="1" kern="1200" dirty="0"/>
        </a:p>
      </dsp:txBody>
      <dsp:txXfrm>
        <a:off x="2317643" y="3078533"/>
        <a:ext cx="1024417" cy="791594"/>
      </dsp:txXfrm>
    </dsp:sp>
    <dsp:sp modelId="{502E3F39-49B0-477E-A862-0A9C3B1983D2}">
      <dsp:nvSpPr>
        <dsp:cNvPr id="0" name=""/>
        <dsp:cNvSpPr/>
      </dsp:nvSpPr>
      <dsp:spPr>
        <a:xfrm>
          <a:off x="1432919" y="354515"/>
          <a:ext cx="3911410" cy="3911410"/>
        </a:xfrm>
        <a:prstGeom prst="pie">
          <a:avLst>
            <a:gd name="adj1" fmla="val 9000000"/>
            <a:gd name="adj2" fmla="val 12600000"/>
          </a:avLst>
        </a:prstGeom>
        <a:solidFill>
          <a:schemeClr val="accent2">
            <a:shade val="50000"/>
            <a:hueOff val="-78913"/>
            <a:satOff val="5989"/>
            <a:lumOff val="266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BE" sz="1400" b="1" kern="1200" noProof="0" dirty="0"/>
            <a:t>Evaluation</a:t>
          </a:r>
        </a:p>
      </dsp:txBody>
      <dsp:txXfrm>
        <a:off x="1619177" y="1937705"/>
        <a:ext cx="1070981" cy="768312"/>
      </dsp:txXfrm>
    </dsp:sp>
    <dsp:sp modelId="{2FA34D97-7310-4820-AA4A-F9C9E38E6D25}">
      <dsp:nvSpPr>
        <dsp:cNvPr id="0" name=""/>
        <dsp:cNvSpPr/>
      </dsp:nvSpPr>
      <dsp:spPr>
        <a:xfrm>
          <a:off x="1479484" y="273958"/>
          <a:ext cx="3911410" cy="3911410"/>
        </a:xfrm>
        <a:prstGeom prst="pie">
          <a:avLst>
            <a:gd name="adj1" fmla="val 12600000"/>
            <a:gd name="adj2" fmla="val 16200000"/>
          </a:avLst>
        </a:prstGeom>
        <a:solidFill>
          <a:schemeClr val="accent2">
            <a:shade val="50000"/>
            <a:hueOff val="-39456"/>
            <a:satOff val="2995"/>
            <a:lumOff val="133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BE" sz="1400" b="1" kern="1200" noProof="0" dirty="0"/>
            <a:t>Learning</a:t>
          </a:r>
        </a:p>
      </dsp:txBody>
      <dsp:txXfrm>
        <a:off x="2317643" y="773594"/>
        <a:ext cx="1024417" cy="791594"/>
      </dsp:txXfrm>
    </dsp:sp>
    <dsp:sp modelId="{20154BD9-0D9E-4B7D-AE14-00266E52E018}">
      <dsp:nvSpPr>
        <dsp:cNvPr id="0" name=""/>
        <dsp:cNvSpPr/>
      </dsp:nvSpPr>
      <dsp:spPr>
        <a:xfrm>
          <a:off x="1330335" y="31823"/>
          <a:ext cx="4395680" cy="4395680"/>
        </a:xfrm>
        <a:prstGeom prst="circularArrow">
          <a:avLst>
            <a:gd name="adj1" fmla="val 5085"/>
            <a:gd name="adj2" fmla="val 327528"/>
            <a:gd name="adj3" fmla="val 19472472"/>
            <a:gd name="adj4" fmla="val 16200251"/>
            <a:gd name="adj5" fmla="val 5932"/>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B77C7A-09E7-4221-9DCD-B736D4F8F83E}">
      <dsp:nvSpPr>
        <dsp:cNvPr id="0" name=""/>
        <dsp:cNvSpPr/>
      </dsp:nvSpPr>
      <dsp:spPr>
        <a:xfrm>
          <a:off x="1376899" y="112380"/>
          <a:ext cx="4395680" cy="4395680"/>
        </a:xfrm>
        <a:prstGeom prst="circularArrow">
          <a:avLst>
            <a:gd name="adj1" fmla="val 5085"/>
            <a:gd name="adj2" fmla="val 327528"/>
            <a:gd name="adj3" fmla="val 1472472"/>
            <a:gd name="adj4" fmla="val 19800000"/>
            <a:gd name="adj5" fmla="val 5932"/>
          </a:avLst>
        </a:prstGeom>
        <a:solidFill>
          <a:schemeClr val="accent2">
            <a:shade val="90000"/>
            <a:hueOff val="-37417"/>
            <a:satOff val="-630"/>
            <a:lumOff val="796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C999DA-8EF3-4976-9814-5E2811D459DC}">
      <dsp:nvSpPr>
        <dsp:cNvPr id="0" name=""/>
        <dsp:cNvSpPr/>
      </dsp:nvSpPr>
      <dsp:spPr>
        <a:xfrm>
          <a:off x="1330335" y="192936"/>
          <a:ext cx="4395680" cy="4395680"/>
        </a:xfrm>
        <a:prstGeom prst="circularArrow">
          <a:avLst>
            <a:gd name="adj1" fmla="val 5085"/>
            <a:gd name="adj2" fmla="val 327528"/>
            <a:gd name="adj3" fmla="val 5072221"/>
            <a:gd name="adj4" fmla="val 1800000"/>
            <a:gd name="adj5" fmla="val 5932"/>
          </a:avLst>
        </a:prstGeom>
        <a:solidFill>
          <a:schemeClr val="accent2">
            <a:shade val="90000"/>
            <a:hueOff val="-74833"/>
            <a:satOff val="-1259"/>
            <a:lumOff val="159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3C87EF-A3D0-44E8-8E56-AAB7D5579F58}">
      <dsp:nvSpPr>
        <dsp:cNvPr id="0" name=""/>
        <dsp:cNvSpPr/>
      </dsp:nvSpPr>
      <dsp:spPr>
        <a:xfrm>
          <a:off x="1237492" y="192936"/>
          <a:ext cx="4395680" cy="4395680"/>
        </a:xfrm>
        <a:prstGeom prst="circularArrow">
          <a:avLst>
            <a:gd name="adj1" fmla="val 5085"/>
            <a:gd name="adj2" fmla="val 327528"/>
            <a:gd name="adj3" fmla="val 8672472"/>
            <a:gd name="adj4" fmla="val 5400251"/>
            <a:gd name="adj5" fmla="val 5932"/>
          </a:avLst>
        </a:prstGeom>
        <a:solidFill>
          <a:schemeClr val="accent2">
            <a:shade val="90000"/>
            <a:hueOff val="-112250"/>
            <a:satOff val="-1889"/>
            <a:lumOff val="2389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89D7C8-91EF-41FF-8FFF-D38690C2CBAD}">
      <dsp:nvSpPr>
        <dsp:cNvPr id="0" name=""/>
        <dsp:cNvSpPr/>
      </dsp:nvSpPr>
      <dsp:spPr>
        <a:xfrm>
          <a:off x="1190927" y="112380"/>
          <a:ext cx="4395680" cy="4395680"/>
        </a:xfrm>
        <a:prstGeom prst="circularArrow">
          <a:avLst>
            <a:gd name="adj1" fmla="val 5085"/>
            <a:gd name="adj2" fmla="val 327528"/>
            <a:gd name="adj3" fmla="val 12272472"/>
            <a:gd name="adj4" fmla="val 9000000"/>
            <a:gd name="adj5" fmla="val 5932"/>
          </a:avLst>
        </a:prstGeom>
        <a:solidFill>
          <a:schemeClr val="accent2">
            <a:shade val="90000"/>
            <a:hueOff val="-74833"/>
            <a:satOff val="-1259"/>
            <a:lumOff val="159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B1C769-80B6-4EF3-95A2-333223841166}">
      <dsp:nvSpPr>
        <dsp:cNvPr id="0" name=""/>
        <dsp:cNvSpPr/>
      </dsp:nvSpPr>
      <dsp:spPr>
        <a:xfrm>
          <a:off x="1237492" y="31823"/>
          <a:ext cx="4395680" cy="4395680"/>
        </a:xfrm>
        <a:prstGeom prst="circularArrow">
          <a:avLst>
            <a:gd name="adj1" fmla="val 5085"/>
            <a:gd name="adj2" fmla="val 327528"/>
            <a:gd name="adj3" fmla="val 15872221"/>
            <a:gd name="adj4" fmla="val 12600000"/>
            <a:gd name="adj5" fmla="val 5932"/>
          </a:avLst>
        </a:prstGeom>
        <a:solidFill>
          <a:schemeClr val="accent2">
            <a:shade val="90000"/>
            <a:hueOff val="-37417"/>
            <a:satOff val="-630"/>
            <a:lumOff val="7964"/>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E5DA3-3C48-4E39-AEB0-70B68763C01E}">
      <dsp:nvSpPr>
        <dsp:cNvPr id="0" name=""/>
        <dsp:cNvSpPr/>
      </dsp:nvSpPr>
      <dsp:spPr>
        <a:xfrm>
          <a:off x="0" y="3964407"/>
          <a:ext cx="8366669" cy="606256"/>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fr-BE" sz="1800" b="1" kern="1200" noProof="0" dirty="0"/>
        </a:p>
        <a:p>
          <a:pPr marL="0" lvl="0" indent="0" algn="ctr" defTabSz="800100">
            <a:lnSpc>
              <a:spcPct val="90000"/>
            </a:lnSpc>
            <a:spcBef>
              <a:spcPct val="0"/>
            </a:spcBef>
            <a:spcAft>
              <a:spcPct val="35000"/>
            </a:spcAft>
            <a:buNone/>
          </a:pPr>
          <a:r>
            <a:rPr lang="fr-BE" sz="1800" b="1" kern="1200" noProof="0" dirty="0" err="1"/>
            <a:t>Activities</a:t>
          </a:r>
          <a:r>
            <a:rPr lang="fr-BE" sz="1800" b="1" kern="1200" noProof="0" dirty="0"/>
            <a:t>
</a:t>
          </a:r>
        </a:p>
      </dsp:txBody>
      <dsp:txXfrm>
        <a:off x="0" y="3964407"/>
        <a:ext cx="2510000" cy="606256"/>
      </dsp:txXfrm>
    </dsp:sp>
    <dsp:sp modelId="{D20D2305-DF14-434A-ACA5-8F23118AC5CC}">
      <dsp:nvSpPr>
        <dsp:cNvPr id="0" name=""/>
        <dsp:cNvSpPr/>
      </dsp:nvSpPr>
      <dsp:spPr>
        <a:xfrm>
          <a:off x="0" y="3257108"/>
          <a:ext cx="8366669" cy="606256"/>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fr-BE" sz="1800" b="1" kern="1200" noProof="0" dirty="0"/>
        </a:p>
        <a:p>
          <a:pPr marL="0" lvl="0" indent="0" algn="ctr" defTabSz="800100">
            <a:lnSpc>
              <a:spcPct val="90000"/>
            </a:lnSpc>
            <a:spcBef>
              <a:spcPct val="0"/>
            </a:spcBef>
            <a:spcAft>
              <a:spcPct val="35000"/>
            </a:spcAft>
            <a:buNone/>
          </a:pPr>
          <a:r>
            <a:rPr lang="fr-BE" sz="1800" b="1" kern="1200" noProof="0" dirty="0" err="1"/>
            <a:t>Results</a:t>
          </a:r>
          <a:r>
            <a:rPr lang="fr-BE" sz="1800" b="1" kern="1200" noProof="0" dirty="0"/>
            <a:t>
</a:t>
          </a:r>
        </a:p>
      </dsp:txBody>
      <dsp:txXfrm>
        <a:off x="0" y="3257108"/>
        <a:ext cx="2510000" cy="606256"/>
      </dsp:txXfrm>
    </dsp:sp>
    <dsp:sp modelId="{87EFEB2F-F94C-4AAD-A5C3-08ACCD31F703}">
      <dsp:nvSpPr>
        <dsp:cNvPr id="0" name=""/>
        <dsp:cNvSpPr/>
      </dsp:nvSpPr>
      <dsp:spPr>
        <a:xfrm>
          <a:off x="0" y="2549808"/>
          <a:ext cx="8366669" cy="606256"/>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fr-BE" sz="1800" b="1" kern="1200" noProof="0" dirty="0"/>
        </a:p>
        <a:p>
          <a:pPr marL="0" lvl="0" indent="0" algn="ctr" defTabSz="800100">
            <a:lnSpc>
              <a:spcPct val="90000"/>
            </a:lnSpc>
            <a:spcBef>
              <a:spcPct val="0"/>
            </a:spcBef>
            <a:spcAft>
              <a:spcPct val="35000"/>
            </a:spcAft>
            <a:buNone/>
          </a:pPr>
          <a:r>
            <a:rPr lang="fr-BE" sz="1800" b="1" kern="1200" noProof="0" dirty="0" err="1"/>
            <a:t>Specific</a:t>
          </a:r>
          <a:r>
            <a:rPr lang="fr-BE" sz="1800" b="1" kern="1200" noProof="0" dirty="0"/>
            <a:t> objectives
</a:t>
          </a:r>
        </a:p>
      </dsp:txBody>
      <dsp:txXfrm>
        <a:off x="0" y="2549808"/>
        <a:ext cx="2510000" cy="606256"/>
      </dsp:txXfrm>
    </dsp:sp>
    <dsp:sp modelId="{F9CCD5DE-8B03-4E07-81FE-91D3042B841E}">
      <dsp:nvSpPr>
        <dsp:cNvPr id="0" name=""/>
        <dsp:cNvSpPr/>
      </dsp:nvSpPr>
      <dsp:spPr>
        <a:xfrm>
          <a:off x="0" y="1842509"/>
          <a:ext cx="8366669" cy="606256"/>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GB" sz="1800" b="1" kern="1200" dirty="0"/>
        </a:p>
        <a:p>
          <a:pPr marL="0" lvl="0" indent="0" algn="ctr" defTabSz="800100">
            <a:lnSpc>
              <a:spcPct val="90000"/>
            </a:lnSpc>
            <a:spcBef>
              <a:spcPct val="0"/>
            </a:spcBef>
            <a:spcAft>
              <a:spcPct val="35000"/>
            </a:spcAft>
            <a:buNone/>
          </a:pPr>
          <a:r>
            <a:rPr lang="en-GB" sz="1800" b="1" kern="1200" dirty="0"/>
            <a:t>Impact
</a:t>
          </a:r>
        </a:p>
      </dsp:txBody>
      <dsp:txXfrm>
        <a:off x="0" y="1842509"/>
        <a:ext cx="2510000" cy="606256"/>
      </dsp:txXfrm>
    </dsp:sp>
    <dsp:sp modelId="{FD81D7E3-810F-4785-83D1-84C68B2E190D}">
      <dsp:nvSpPr>
        <dsp:cNvPr id="0" name=""/>
        <dsp:cNvSpPr/>
      </dsp:nvSpPr>
      <dsp:spPr>
        <a:xfrm>
          <a:off x="5059053" y="1893030"/>
          <a:ext cx="1729854" cy="50521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BE" sz="900" b="1" kern="1200" noProof="0" dirty="0"/>
            <a:t>General objective</a:t>
          </a:r>
        </a:p>
      </dsp:txBody>
      <dsp:txXfrm>
        <a:off x="5073850" y="1907827"/>
        <a:ext cx="1700260" cy="475619"/>
      </dsp:txXfrm>
    </dsp:sp>
    <dsp:sp modelId="{AD9AA768-F51F-4D86-AF36-21C8BE82FD96}">
      <dsp:nvSpPr>
        <dsp:cNvPr id="0" name=""/>
        <dsp:cNvSpPr/>
      </dsp:nvSpPr>
      <dsp:spPr>
        <a:xfrm>
          <a:off x="4369501" y="2398244"/>
          <a:ext cx="1554480" cy="202085"/>
        </a:xfrm>
        <a:custGeom>
          <a:avLst/>
          <a:gdLst/>
          <a:ahLst/>
          <a:cxnLst/>
          <a:rect l="0" t="0" r="0" b="0"/>
          <a:pathLst>
            <a:path>
              <a:moveTo>
                <a:pt x="1554480" y="0"/>
              </a:moveTo>
              <a:lnTo>
                <a:pt x="1554480" y="101042"/>
              </a:lnTo>
              <a:lnTo>
                <a:pt x="0" y="101042"/>
              </a:lnTo>
              <a:lnTo>
                <a:pt x="0" y="20208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757F90-E2EC-492E-ACFD-C07DCAEF5D5C}">
      <dsp:nvSpPr>
        <dsp:cNvPr id="0" name=""/>
        <dsp:cNvSpPr/>
      </dsp:nvSpPr>
      <dsp:spPr>
        <a:xfrm>
          <a:off x="3657501" y="2600330"/>
          <a:ext cx="1423998" cy="50521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kern="1200" noProof="0" dirty="0"/>
            <a:t>Specific objective 1</a:t>
          </a:r>
          <a:endParaRPr lang="fr-BE" sz="900" b="1" kern="1200" noProof="0" dirty="0"/>
        </a:p>
      </dsp:txBody>
      <dsp:txXfrm>
        <a:off x="3672298" y="2615127"/>
        <a:ext cx="1394404" cy="475619"/>
      </dsp:txXfrm>
    </dsp:sp>
    <dsp:sp modelId="{3B678347-D4F6-452B-A999-A734D495B967}">
      <dsp:nvSpPr>
        <dsp:cNvPr id="0" name=""/>
        <dsp:cNvSpPr/>
      </dsp:nvSpPr>
      <dsp:spPr>
        <a:xfrm>
          <a:off x="3384333" y="3105544"/>
          <a:ext cx="985167" cy="202085"/>
        </a:xfrm>
        <a:custGeom>
          <a:avLst/>
          <a:gdLst/>
          <a:ahLst/>
          <a:cxnLst/>
          <a:rect l="0" t="0" r="0" b="0"/>
          <a:pathLst>
            <a:path>
              <a:moveTo>
                <a:pt x="985167" y="0"/>
              </a:moveTo>
              <a:lnTo>
                <a:pt x="985167" y="101042"/>
              </a:lnTo>
              <a:lnTo>
                <a:pt x="0" y="101042"/>
              </a:lnTo>
              <a:lnTo>
                <a:pt x="0" y="202085"/>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C333EC-7070-48C0-9635-40456021D88B}">
      <dsp:nvSpPr>
        <dsp:cNvPr id="0" name=""/>
        <dsp:cNvSpPr/>
      </dsp:nvSpPr>
      <dsp:spPr>
        <a:xfrm>
          <a:off x="3005423" y="3307629"/>
          <a:ext cx="757820" cy="50521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fr-BE" sz="900" b="1" kern="1200" noProof="0" dirty="0"/>
        </a:p>
        <a:p>
          <a:pPr marL="0" lvl="0" indent="0" algn="ctr" defTabSz="400050">
            <a:lnSpc>
              <a:spcPct val="90000"/>
            </a:lnSpc>
            <a:spcBef>
              <a:spcPct val="0"/>
            </a:spcBef>
            <a:spcAft>
              <a:spcPct val="35000"/>
            </a:spcAft>
            <a:buNone/>
          </a:pPr>
          <a:r>
            <a:rPr lang="fr-BE" sz="900" b="1" kern="1200" noProof="0" dirty="0" err="1"/>
            <a:t>Result</a:t>
          </a:r>
          <a:r>
            <a:rPr lang="fr-BE" sz="900" b="1" kern="1200" noProof="0" dirty="0"/>
            <a:t> 1.1
</a:t>
          </a:r>
          <a:endParaRPr lang="en-GB" sz="900" b="1" kern="1200" dirty="0"/>
        </a:p>
      </dsp:txBody>
      <dsp:txXfrm>
        <a:off x="3020220" y="3322426"/>
        <a:ext cx="728226" cy="475619"/>
      </dsp:txXfrm>
    </dsp:sp>
    <dsp:sp modelId="{710EF6C4-6C16-4EF5-BD2F-FA4DA48F641B}">
      <dsp:nvSpPr>
        <dsp:cNvPr id="0" name=""/>
        <dsp:cNvSpPr/>
      </dsp:nvSpPr>
      <dsp:spPr>
        <a:xfrm>
          <a:off x="2891750" y="3812843"/>
          <a:ext cx="492583" cy="202085"/>
        </a:xfrm>
        <a:custGeom>
          <a:avLst/>
          <a:gdLst/>
          <a:ahLst/>
          <a:cxnLst/>
          <a:rect l="0" t="0" r="0" b="0"/>
          <a:pathLst>
            <a:path>
              <a:moveTo>
                <a:pt x="492583" y="0"/>
              </a:moveTo>
              <a:lnTo>
                <a:pt x="492583" y="101042"/>
              </a:lnTo>
              <a:lnTo>
                <a:pt x="0" y="101042"/>
              </a:lnTo>
              <a:lnTo>
                <a:pt x="0" y="202085"/>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3BFC68-9D45-4456-BCDF-CEAE346D2C91}">
      <dsp:nvSpPr>
        <dsp:cNvPr id="0" name=""/>
        <dsp:cNvSpPr/>
      </dsp:nvSpPr>
      <dsp:spPr>
        <a:xfrm>
          <a:off x="2512839" y="4014929"/>
          <a:ext cx="757820" cy="50521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BE" sz="900" b="1" kern="1200" noProof="0" dirty="0"/>
            <a:t>Activity 1.1.1</a:t>
          </a:r>
          <a:endParaRPr lang="en-GB" sz="900" b="1" kern="1200" dirty="0"/>
        </a:p>
      </dsp:txBody>
      <dsp:txXfrm>
        <a:off x="2527636" y="4029726"/>
        <a:ext cx="728226" cy="475619"/>
      </dsp:txXfrm>
    </dsp:sp>
    <dsp:sp modelId="{B7312DA1-D966-4E6B-8499-F715A229D4D2}">
      <dsp:nvSpPr>
        <dsp:cNvPr id="0" name=""/>
        <dsp:cNvSpPr/>
      </dsp:nvSpPr>
      <dsp:spPr>
        <a:xfrm>
          <a:off x="3384333" y="3812843"/>
          <a:ext cx="492583" cy="202085"/>
        </a:xfrm>
        <a:custGeom>
          <a:avLst/>
          <a:gdLst/>
          <a:ahLst/>
          <a:cxnLst/>
          <a:rect l="0" t="0" r="0" b="0"/>
          <a:pathLst>
            <a:path>
              <a:moveTo>
                <a:pt x="0" y="0"/>
              </a:moveTo>
              <a:lnTo>
                <a:pt x="0" y="101042"/>
              </a:lnTo>
              <a:lnTo>
                <a:pt x="492583" y="101042"/>
              </a:lnTo>
              <a:lnTo>
                <a:pt x="492583" y="202085"/>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8E9F41-E748-4A25-B007-AC395307A417}">
      <dsp:nvSpPr>
        <dsp:cNvPr id="0" name=""/>
        <dsp:cNvSpPr/>
      </dsp:nvSpPr>
      <dsp:spPr>
        <a:xfrm>
          <a:off x="3498007" y="4014929"/>
          <a:ext cx="757820" cy="50521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BE" sz="900" b="1" kern="1200" noProof="0" dirty="0"/>
            <a:t>
Activity 1.1.2
</a:t>
          </a:r>
          <a:endParaRPr lang="en-GB" sz="900" b="1" kern="1200" dirty="0"/>
        </a:p>
      </dsp:txBody>
      <dsp:txXfrm>
        <a:off x="3512804" y="4029726"/>
        <a:ext cx="728226" cy="475619"/>
      </dsp:txXfrm>
    </dsp:sp>
    <dsp:sp modelId="{31BD0B07-0FB3-42F0-92F6-8FE0FCA8BB86}">
      <dsp:nvSpPr>
        <dsp:cNvPr id="0" name=""/>
        <dsp:cNvSpPr/>
      </dsp:nvSpPr>
      <dsp:spPr>
        <a:xfrm>
          <a:off x="4369501" y="3105544"/>
          <a:ext cx="985167" cy="202085"/>
        </a:xfrm>
        <a:custGeom>
          <a:avLst/>
          <a:gdLst/>
          <a:ahLst/>
          <a:cxnLst/>
          <a:rect l="0" t="0" r="0" b="0"/>
          <a:pathLst>
            <a:path>
              <a:moveTo>
                <a:pt x="0" y="0"/>
              </a:moveTo>
              <a:lnTo>
                <a:pt x="0" y="101042"/>
              </a:lnTo>
              <a:lnTo>
                <a:pt x="985167" y="101042"/>
              </a:lnTo>
              <a:lnTo>
                <a:pt x="985167" y="202085"/>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0A20B7-C225-4D86-A782-F88AF258AAAA}">
      <dsp:nvSpPr>
        <dsp:cNvPr id="0" name=""/>
        <dsp:cNvSpPr/>
      </dsp:nvSpPr>
      <dsp:spPr>
        <a:xfrm>
          <a:off x="4975757" y="3307629"/>
          <a:ext cx="757820" cy="50521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BE" sz="900" b="1" kern="1200" noProof="0" dirty="0"/>
            <a:t>
</a:t>
          </a:r>
          <a:r>
            <a:rPr lang="fr-BE" sz="900" b="1" kern="1200" noProof="0" dirty="0" err="1"/>
            <a:t>Result</a:t>
          </a:r>
          <a:r>
            <a:rPr lang="fr-BE" sz="900" b="1" kern="1200" noProof="0" dirty="0"/>
            <a:t> 1.2
</a:t>
          </a:r>
          <a:endParaRPr lang="en-GB" sz="900" b="1" kern="1200" dirty="0"/>
        </a:p>
      </dsp:txBody>
      <dsp:txXfrm>
        <a:off x="4990554" y="3322426"/>
        <a:ext cx="728226" cy="475619"/>
      </dsp:txXfrm>
    </dsp:sp>
    <dsp:sp modelId="{4DB0B338-C471-4CDA-B7C4-628A50468C91}">
      <dsp:nvSpPr>
        <dsp:cNvPr id="0" name=""/>
        <dsp:cNvSpPr/>
      </dsp:nvSpPr>
      <dsp:spPr>
        <a:xfrm>
          <a:off x="4862084" y="3812843"/>
          <a:ext cx="492583" cy="202085"/>
        </a:xfrm>
        <a:custGeom>
          <a:avLst/>
          <a:gdLst/>
          <a:ahLst/>
          <a:cxnLst/>
          <a:rect l="0" t="0" r="0" b="0"/>
          <a:pathLst>
            <a:path>
              <a:moveTo>
                <a:pt x="492583" y="0"/>
              </a:moveTo>
              <a:lnTo>
                <a:pt x="492583" y="101042"/>
              </a:lnTo>
              <a:lnTo>
                <a:pt x="0" y="101042"/>
              </a:lnTo>
              <a:lnTo>
                <a:pt x="0" y="202085"/>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A99897-280C-4B2A-9D04-A8DCB4ABCE04}">
      <dsp:nvSpPr>
        <dsp:cNvPr id="0" name=""/>
        <dsp:cNvSpPr/>
      </dsp:nvSpPr>
      <dsp:spPr>
        <a:xfrm>
          <a:off x="4483174" y="4014929"/>
          <a:ext cx="757820" cy="50521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BE" sz="900" b="1" kern="1200" noProof="0" dirty="0"/>
            <a:t>Activity 1.1.1</a:t>
          </a:r>
          <a:endParaRPr lang="en-GB" sz="900" b="1" kern="1200" dirty="0"/>
        </a:p>
      </dsp:txBody>
      <dsp:txXfrm>
        <a:off x="4497971" y="4029726"/>
        <a:ext cx="728226" cy="475619"/>
      </dsp:txXfrm>
    </dsp:sp>
    <dsp:sp modelId="{9772E8D6-D403-47C2-9D53-968945B044D0}">
      <dsp:nvSpPr>
        <dsp:cNvPr id="0" name=""/>
        <dsp:cNvSpPr/>
      </dsp:nvSpPr>
      <dsp:spPr>
        <a:xfrm>
          <a:off x="5354668" y="3812843"/>
          <a:ext cx="492583" cy="202085"/>
        </a:xfrm>
        <a:custGeom>
          <a:avLst/>
          <a:gdLst/>
          <a:ahLst/>
          <a:cxnLst/>
          <a:rect l="0" t="0" r="0" b="0"/>
          <a:pathLst>
            <a:path>
              <a:moveTo>
                <a:pt x="0" y="0"/>
              </a:moveTo>
              <a:lnTo>
                <a:pt x="0" y="101042"/>
              </a:lnTo>
              <a:lnTo>
                <a:pt x="492583" y="101042"/>
              </a:lnTo>
              <a:lnTo>
                <a:pt x="492583" y="202085"/>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A39B2F-7B52-4912-B856-712C99CD0031}">
      <dsp:nvSpPr>
        <dsp:cNvPr id="0" name=""/>
        <dsp:cNvSpPr/>
      </dsp:nvSpPr>
      <dsp:spPr>
        <a:xfrm>
          <a:off x="5468341" y="4014929"/>
          <a:ext cx="757820" cy="50521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BE" sz="900" b="1" kern="1200" noProof="0" dirty="0"/>
            <a:t>Activity 1.1.2</a:t>
          </a:r>
          <a:endParaRPr lang="en-GB" sz="900" b="1" kern="1200" dirty="0"/>
        </a:p>
      </dsp:txBody>
      <dsp:txXfrm>
        <a:off x="5483138" y="4029726"/>
        <a:ext cx="728226" cy="475619"/>
      </dsp:txXfrm>
    </dsp:sp>
    <dsp:sp modelId="{2884E581-7266-4395-839D-F97CD59C22A8}">
      <dsp:nvSpPr>
        <dsp:cNvPr id="0" name=""/>
        <dsp:cNvSpPr/>
      </dsp:nvSpPr>
      <dsp:spPr>
        <a:xfrm>
          <a:off x="5923981" y="2398244"/>
          <a:ext cx="1401021" cy="202085"/>
        </a:xfrm>
        <a:custGeom>
          <a:avLst/>
          <a:gdLst/>
          <a:ahLst/>
          <a:cxnLst/>
          <a:rect l="0" t="0" r="0" b="0"/>
          <a:pathLst>
            <a:path>
              <a:moveTo>
                <a:pt x="0" y="0"/>
              </a:moveTo>
              <a:lnTo>
                <a:pt x="0" y="101042"/>
              </a:lnTo>
              <a:lnTo>
                <a:pt x="1401021" y="101042"/>
              </a:lnTo>
              <a:lnTo>
                <a:pt x="1401021" y="20208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7BF858-E03A-4249-9A85-437566A251EE}">
      <dsp:nvSpPr>
        <dsp:cNvPr id="0" name=""/>
        <dsp:cNvSpPr/>
      </dsp:nvSpPr>
      <dsp:spPr>
        <a:xfrm>
          <a:off x="6459544" y="2600330"/>
          <a:ext cx="1730915" cy="50521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kern="1200" noProof="0" dirty="0"/>
            <a:t>
Specific objective 2
</a:t>
          </a:r>
          <a:endParaRPr lang="fr-BE" sz="900" b="1" kern="1200" noProof="0" dirty="0"/>
        </a:p>
      </dsp:txBody>
      <dsp:txXfrm>
        <a:off x="6474341" y="2615127"/>
        <a:ext cx="1701321" cy="475619"/>
      </dsp:txXfrm>
    </dsp:sp>
    <dsp:sp modelId="{B529B3A9-10AA-4CDF-A22C-F8E1DA0DAD89}">
      <dsp:nvSpPr>
        <dsp:cNvPr id="0" name=""/>
        <dsp:cNvSpPr/>
      </dsp:nvSpPr>
      <dsp:spPr>
        <a:xfrm>
          <a:off x="6832418" y="3105544"/>
          <a:ext cx="492583" cy="202085"/>
        </a:xfrm>
        <a:custGeom>
          <a:avLst/>
          <a:gdLst/>
          <a:ahLst/>
          <a:cxnLst/>
          <a:rect l="0" t="0" r="0" b="0"/>
          <a:pathLst>
            <a:path>
              <a:moveTo>
                <a:pt x="492583" y="0"/>
              </a:moveTo>
              <a:lnTo>
                <a:pt x="492583" y="101042"/>
              </a:lnTo>
              <a:lnTo>
                <a:pt x="0" y="101042"/>
              </a:lnTo>
              <a:lnTo>
                <a:pt x="0" y="202085"/>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8BB026-0C69-45FF-A396-706EB0F6B8C0}">
      <dsp:nvSpPr>
        <dsp:cNvPr id="0" name=""/>
        <dsp:cNvSpPr/>
      </dsp:nvSpPr>
      <dsp:spPr>
        <a:xfrm>
          <a:off x="6453508" y="3307629"/>
          <a:ext cx="757820" cy="50521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fr-BE" sz="900" b="1" kern="1200" noProof="0" dirty="0"/>
        </a:p>
        <a:p>
          <a:pPr marL="0" lvl="0" indent="0" algn="ctr" defTabSz="400050">
            <a:lnSpc>
              <a:spcPct val="90000"/>
            </a:lnSpc>
            <a:spcBef>
              <a:spcPct val="0"/>
            </a:spcBef>
            <a:spcAft>
              <a:spcPct val="35000"/>
            </a:spcAft>
            <a:buNone/>
          </a:pPr>
          <a:r>
            <a:rPr lang="fr-BE" sz="900" b="1" kern="1200" noProof="0" dirty="0" err="1"/>
            <a:t>Result</a:t>
          </a:r>
          <a:r>
            <a:rPr lang="fr-BE" sz="900" b="1" kern="1200" noProof="0" dirty="0"/>
            <a:t> 1.1
</a:t>
          </a:r>
          <a:endParaRPr lang="en-GB" sz="900" b="1" kern="1200" dirty="0"/>
        </a:p>
      </dsp:txBody>
      <dsp:txXfrm>
        <a:off x="6468305" y="3322426"/>
        <a:ext cx="728226" cy="475619"/>
      </dsp:txXfrm>
    </dsp:sp>
    <dsp:sp modelId="{BCC0D909-F6E0-4E43-8B6B-D53C560291CD}">
      <dsp:nvSpPr>
        <dsp:cNvPr id="0" name=""/>
        <dsp:cNvSpPr/>
      </dsp:nvSpPr>
      <dsp:spPr>
        <a:xfrm>
          <a:off x="6786698" y="3812843"/>
          <a:ext cx="91440" cy="202085"/>
        </a:xfrm>
        <a:custGeom>
          <a:avLst/>
          <a:gdLst/>
          <a:ahLst/>
          <a:cxnLst/>
          <a:rect l="0" t="0" r="0" b="0"/>
          <a:pathLst>
            <a:path>
              <a:moveTo>
                <a:pt x="45720" y="0"/>
              </a:moveTo>
              <a:lnTo>
                <a:pt x="45720" y="202085"/>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10CDF3-EC75-41F3-A32E-926ABEC3BE15}">
      <dsp:nvSpPr>
        <dsp:cNvPr id="0" name=""/>
        <dsp:cNvSpPr/>
      </dsp:nvSpPr>
      <dsp:spPr>
        <a:xfrm>
          <a:off x="6453508" y="4014929"/>
          <a:ext cx="757820" cy="50521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BE" sz="900" b="1" kern="1200" noProof="0" dirty="0"/>
            <a:t>Activity 1.1.1</a:t>
          </a:r>
          <a:endParaRPr lang="en-GB" sz="900" b="1" kern="1200" dirty="0"/>
        </a:p>
      </dsp:txBody>
      <dsp:txXfrm>
        <a:off x="6468305" y="4029726"/>
        <a:ext cx="728226" cy="475619"/>
      </dsp:txXfrm>
    </dsp:sp>
    <dsp:sp modelId="{352BD210-B1C6-41D0-B729-24E05D1B8ED3}">
      <dsp:nvSpPr>
        <dsp:cNvPr id="0" name=""/>
        <dsp:cNvSpPr/>
      </dsp:nvSpPr>
      <dsp:spPr>
        <a:xfrm>
          <a:off x="7325002" y="3105544"/>
          <a:ext cx="492583" cy="202085"/>
        </a:xfrm>
        <a:custGeom>
          <a:avLst/>
          <a:gdLst/>
          <a:ahLst/>
          <a:cxnLst/>
          <a:rect l="0" t="0" r="0" b="0"/>
          <a:pathLst>
            <a:path>
              <a:moveTo>
                <a:pt x="0" y="0"/>
              </a:moveTo>
              <a:lnTo>
                <a:pt x="0" y="101042"/>
              </a:lnTo>
              <a:lnTo>
                <a:pt x="492583" y="101042"/>
              </a:lnTo>
              <a:lnTo>
                <a:pt x="492583" y="202085"/>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70DC6F-DFA6-4094-83F6-72B3E4140848}">
      <dsp:nvSpPr>
        <dsp:cNvPr id="0" name=""/>
        <dsp:cNvSpPr/>
      </dsp:nvSpPr>
      <dsp:spPr>
        <a:xfrm>
          <a:off x="7438675" y="3307629"/>
          <a:ext cx="757820" cy="50521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BE" sz="900" b="1" kern="1200" noProof="0" dirty="0"/>
            <a:t>
</a:t>
          </a:r>
          <a:r>
            <a:rPr lang="fr-BE" sz="900" b="1" kern="1200" noProof="0" dirty="0" err="1"/>
            <a:t>Result</a:t>
          </a:r>
          <a:r>
            <a:rPr lang="fr-BE" sz="900" b="1" kern="1200" noProof="0" dirty="0"/>
            <a:t> 1.2
</a:t>
          </a:r>
          <a:endParaRPr lang="en-GB" sz="900" b="1" kern="1200" dirty="0"/>
        </a:p>
      </dsp:txBody>
      <dsp:txXfrm>
        <a:off x="7453472" y="3322426"/>
        <a:ext cx="728226" cy="475619"/>
      </dsp:txXfrm>
    </dsp:sp>
    <dsp:sp modelId="{DCD9A2E3-0C72-47BD-8AF2-508F1A59DF6E}">
      <dsp:nvSpPr>
        <dsp:cNvPr id="0" name=""/>
        <dsp:cNvSpPr/>
      </dsp:nvSpPr>
      <dsp:spPr>
        <a:xfrm>
          <a:off x="7771865" y="3812843"/>
          <a:ext cx="91440" cy="202085"/>
        </a:xfrm>
        <a:custGeom>
          <a:avLst/>
          <a:gdLst/>
          <a:ahLst/>
          <a:cxnLst/>
          <a:rect l="0" t="0" r="0" b="0"/>
          <a:pathLst>
            <a:path>
              <a:moveTo>
                <a:pt x="45720" y="0"/>
              </a:moveTo>
              <a:lnTo>
                <a:pt x="45720" y="202085"/>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1E0C18-DD7D-468D-ADFF-F9783EA81220}">
      <dsp:nvSpPr>
        <dsp:cNvPr id="0" name=""/>
        <dsp:cNvSpPr/>
      </dsp:nvSpPr>
      <dsp:spPr>
        <a:xfrm>
          <a:off x="7438675" y="4014929"/>
          <a:ext cx="757820" cy="50521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BE" sz="900" b="1" kern="1200" noProof="0" dirty="0"/>
            <a:t>
Activity 1.1.2
</a:t>
          </a:r>
          <a:endParaRPr lang="en-GB" sz="900" b="1" kern="1200" dirty="0"/>
        </a:p>
      </dsp:txBody>
      <dsp:txXfrm>
        <a:off x="7453472" y="4029726"/>
        <a:ext cx="728226" cy="475619"/>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0A4F46-752B-AD43-BE67-92DCA9B9D9D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9110E07-DD14-CF4E-84F5-4465D0FED1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1FF856-35F3-FF4C-9042-0082F2AEEB67}" type="datetimeFigureOut">
              <a:rPr lang="en-US" smtClean="0"/>
              <a:t>10/20/2021</a:t>
            </a:fld>
            <a:endParaRPr lang="en-US"/>
          </a:p>
        </p:txBody>
      </p:sp>
      <p:sp>
        <p:nvSpPr>
          <p:cNvPr id="4" name="Footer Placeholder 3">
            <a:extLst>
              <a:ext uri="{FF2B5EF4-FFF2-40B4-BE49-F238E27FC236}">
                <a16:creationId xmlns:a16="http://schemas.microsoft.com/office/drawing/2014/main" id="{C0F0AB43-59C3-634B-B1CD-313A4D5975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AED4B5C-D511-AB47-9232-E025DAA23D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D85054-1033-4B47-A53D-AE0F1EF87466}" type="slidenum">
              <a:rPr lang="en-US" smtClean="0"/>
              <a:t>‹#›</a:t>
            </a:fld>
            <a:endParaRPr lang="en-US"/>
          </a:p>
        </p:txBody>
      </p:sp>
    </p:spTree>
    <p:extLst>
      <p:ext uri="{BB962C8B-B14F-4D97-AF65-F5344CB8AC3E}">
        <p14:creationId xmlns:p14="http://schemas.microsoft.com/office/powerpoint/2010/main" val="7568891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744987-1352-7644-AE37-48EFA2B85D82}" type="datetimeFigureOut">
              <a:rPr lang="en-US" smtClean="0"/>
              <a:t>10/20/2021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D1E127-4C93-8241-88DE-DB1045A6D0F7}" type="slidenum">
              <a:rPr lang="en-US" smtClean="0"/>
              <a:t>‹#›</a:t>
            </a:fld>
            <a:endParaRPr lang="en-US"/>
          </a:p>
        </p:txBody>
      </p:sp>
    </p:spTree>
    <p:extLst>
      <p:ext uri="{BB962C8B-B14F-4D97-AF65-F5344CB8AC3E}">
        <p14:creationId xmlns:p14="http://schemas.microsoft.com/office/powerpoint/2010/main" val="719784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6D1E127-4C93-8241-88DE-DB1045A6D0F7}" type="slidenum">
              <a:rPr lang="en-US" smtClean="0"/>
              <a:t>4</a:t>
            </a:fld>
            <a:endParaRPr lang="en-US"/>
          </a:p>
        </p:txBody>
      </p:sp>
    </p:spTree>
    <p:extLst>
      <p:ext uri="{BB962C8B-B14F-4D97-AF65-F5344CB8AC3E}">
        <p14:creationId xmlns:p14="http://schemas.microsoft.com/office/powerpoint/2010/main" val="1514011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D1E127-4C93-8241-88DE-DB1045A6D0F7}" type="slidenum">
              <a:rPr lang="en-US" smtClean="0"/>
              <a:t>23</a:t>
            </a:fld>
            <a:endParaRPr lang="en-US"/>
          </a:p>
        </p:txBody>
      </p:sp>
    </p:spTree>
    <p:extLst>
      <p:ext uri="{BB962C8B-B14F-4D97-AF65-F5344CB8AC3E}">
        <p14:creationId xmlns:p14="http://schemas.microsoft.com/office/powerpoint/2010/main" val="3788819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D1E127-4C93-8241-88DE-DB1045A6D0F7}" type="slidenum">
              <a:rPr lang="en-US" smtClean="0"/>
              <a:t>24</a:t>
            </a:fld>
            <a:endParaRPr lang="en-US"/>
          </a:p>
        </p:txBody>
      </p:sp>
    </p:spTree>
    <p:extLst>
      <p:ext uri="{BB962C8B-B14F-4D97-AF65-F5344CB8AC3E}">
        <p14:creationId xmlns:p14="http://schemas.microsoft.com/office/powerpoint/2010/main" val="3227752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D1E127-4C93-8241-88DE-DB1045A6D0F7}" type="slidenum">
              <a:rPr lang="en-US" smtClean="0"/>
              <a:t>25</a:t>
            </a:fld>
            <a:endParaRPr lang="en-US"/>
          </a:p>
        </p:txBody>
      </p:sp>
    </p:spTree>
    <p:extLst>
      <p:ext uri="{BB962C8B-B14F-4D97-AF65-F5344CB8AC3E}">
        <p14:creationId xmlns:p14="http://schemas.microsoft.com/office/powerpoint/2010/main" val="3746827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Relevance</a:t>
            </a:r>
            <a:r>
              <a:rPr lang="en-GB" dirty="0"/>
              <a:t>: </a:t>
            </a:r>
            <a:r>
              <a:rPr lang="en-GB" sz="1200" b="0" i="0" u="none" strike="noStrike" kern="1200" baseline="0" dirty="0">
                <a:solidFill>
                  <a:schemeClr val="tx1"/>
                </a:solidFill>
                <a:latin typeface="+mn-lt"/>
                <a:ea typeface="+mn-ea"/>
                <a:cs typeface="+mn-cs"/>
              </a:rPr>
              <a:t>Relevance seeks to know if the project was applicable to the problem it intended to solve</a:t>
            </a:r>
            <a:endParaRPr lang="en-GB" dirty="0"/>
          </a:p>
          <a:p>
            <a:r>
              <a:rPr lang="en-GB" dirty="0"/>
              <a:t>Is the intervention appropriate to the priorities of the beneficiaries?</a:t>
            </a:r>
          </a:p>
          <a:p>
            <a:r>
              <a:rPr lang="en-GB" dirty="0"/>
              <a:t>Are the objectives still valid?</a:t>
            </a:r>
          </a:p>
          <a:p>
            <a:r>
              <a:rPr lang="en-GB" dirty="0"/>
              <a:t>Are the activities and outputs consistent with  the project goal?</a:t>
            </a:r>
          </a:p>
          <a:p>
            <a:endParaRPr lang="en-GB" u="sng" dirty="0"/>
          </a:p>
          <a:p>
            <a:r>
              <a:rPr lang="en-GB" u="sng" dirty="0"/>
              <a:t>Efficiency</a:t>
            </a:r>
            <a:r>
              <a:rPr lang="en-GB" dirty="0"/>
              <a:t>: </a:t>
            </a:r>
          </a:p>
          <a:p>
            <a:r>
              <a:rPr lang="en-GB" sz="1200" b="0" i="0" u="none" strike="noStrike" kern="1200" baseline="0" dirty="0">
                <a:solidFill>
                  <a:schemeClr val="tx1"/>
                </a:solidFill>
                <a:latin typeface="+mn-lt"/>
                <a:ea typeface="+mn-ea"/>
                <a:cs typeface="+mn-cs"/>
              </a:rPr>
              <a:t>Was the project completed on time?</a:t>
            </a:r>
          </a:p>
          <a:p>
            <a:r>
              <a:rPr lang="en-GB" sz="1200" b="0" i="0" u="none" strike="noStrike" kern="1200" baseline="0" dirty="0">
                <a:solidFill>
                  <a:schemeClr val="tx1"/>
                </a:solidFill>
                <a:latin typeface="+mn-lt"/>
                <a:ea typeface="+mn-ea"/>
                <a:cs typeface="+mn-cs"/>
              </a:rPr>
              <a:t>Was the project delivered on budget?</a:t>
            </a:r>
          </a:p>
          <a:p>
            <a:r>
              <a:rPr lang="en-GB" sz="1200" b="0" i="0" u="none" strike="noStrike" kern="1200" baseline="0" dirty="0">
                <a:solidFill>
                  <a:schemeClr val="tx1"/>
                </a:solidFill>
                <a:latin typeface="+mn-lt"/>
                <a:ea typeface="+mn-ea"/>
                <a:cs typeface="+mn-cs"/>
              </a:rPr>
              <a:t>Was the project scope delivered as planned?</a:t>
            </a:r>
            <a:endParaRPr lang="en-GB" dirty="0"/>
          </a:p>
          <a:p>
            <a:pPr marL="15875" indent="0">
              <a:buNone/>
            </a:pPr>
            <a:endParaRPr lang="en-GB" u="sng" dirty="0"/>
          </a:p>
          <a:p>
            <a:r>
              <a:rPr lang="en-GB" u="sng" dirty="0"/>
              <a:t>Effectiveness</a:t>
            </a:r>
            <a:r>
              <a:rPr lang="en-GB" dirty="0"/>
              <a:t>: </a:t>
            </a:r>
            <a:r>
              <a:rPr lang="en-GB" sz="1200" b="0" i="0" u="none" strike="noStrike" kern="1200" baseline="0" dirty="0">
                <a:solidFill>
                  <a:schemeClr val="tx1"/>
                </a:solidFill>
                <a:latin typeface="+mn-lt"/>
                <a:ea typeface="+mn-ea"/>
                <a:cs typeface="+mn-cs"/>
              </a:rPr>
              <a:t>Effectiveness means the ability of the project to achieve the planned objectives </a:t>
            </a:r>
            <a:endParaRPr lang="en-GB" dirty="0"/>
          </a:p>
          <a:p>
            <a:r>
              <a:rPr lang="en-GB" sz="1200" b="0" i="0" u="none" strike="noStrike" kern="1200" baseline="0" dirty="0">
                <a:solidFill>
                  <a:schemeClr val="tx1"/>
                </a:solidFill>
                <a:latin typeface="+mn-lt"/>
                <a:ea typeface="+mn-ea"/>
                <a:cs typeface="+mn-cs"/>
              </a:rPr>
              <a:t>The extend to which the project objectives were achieved.</a:t>
            </a:r>
          </a:p>
          <a:p>
            <a:r>
              <a:rPr lang="en-GB" sz="1200" b="0" i="0" u="none" strike="noStrike" kern="1200" baseline="0" dirty="0">
                <a:solidFill>
                  <a:schemeClr val="tx1"/>
                </a:solidFill>
                <a:latin typeface="+mn-lt"/>
                <a:ea typeface="+mn-ea"/>
                <a:cs typeface="+mn-cs"/>
              </a:rPr>
              <a:t>The factors that influenced the achievement of the objectives.</a:t>
            </a:r>
          </a:p>
          <a:p>
            <a:r>
              <a:rPr lang="en-GB" sz="1200" b="0" i="0" u="none" strike="noStrike" kern="1200" baseline="0" dirty="0">
                <a:solidFill>
                  <a:schemeClr val="tx1"/>
                </a:solidFill>
                <a:latin typeface="+mn-lt"/>
                <a:ea typeface="+mn-ea"/>
                <a:cs typeface="+mn-cs"/>
              </a:rPr>
              <a:t>The factors that kept the project from achieving the objectives.</a:t>
            </a:r>
          </a:p>
          <a:p>
            <a:pPr marL="15875" indent="0">
              <a:buNone/>
            </a:pPr>
            <a:endParaRPr lang="en-GB" dirty="0"/>
          </a:p>
          <a:p>
            <a:r>
              <a:rPr lang="en-GB" u="sng" dirty="0"/>
              <a:t>Impact: </a:t>
            </a:r>
            <a:r>
              <a:rPr lang="en-GB" sz="1200" b="0" i="0" u="none" strike="noStrike" kern="1200" baseline="0" dirty="0">
                <a:solidFill>
                  <a:schemeClr val="tx1"/>
                </a:solidFill>
                <a:latin typeface="+mn-lt"/>
                <a:ea typeface="+mn-ea"/>
                <a:cs typeface="+mn-cs"/>
              </a:rPr>
              <a:t>is about the positive and negative changes produced by the project, directly or indirectly, intended or unintended. This involves the main impacts and effects resulting from the project on the social, economic, environmental and other development indicators in the target group of beneficiaries.</a:t>
            </a:r>
            <a:endParaRPr lang="en-GB" u="sng" dirty="0"/>
          </a:p>
          <a:p>
            <a:r>
              <a:rPr lang="en-GB" sz="1200" b="0" i="0" u="none" strike="noStrike" kern="1200" baseline="0" dirty="0">
                <a:solidFill>
                  <a:schemeClr val="tx1"/>
                </a:solidFill>
                <a:latin typeface="+mn-lt"/>
                <a:ea typeface="+mn-ea"/>
                <a:cs typeface="+mn-cs"/>
              </a:rPr>
              <a:t>What has happened as a result of the project?</a:t>
            </a:r>
          </a:p>
          <a:p>
            <a:r>
              <a:rPr lang="en-GB" sz="1200" b="0" i="0" u="none" strike="noStrike" kern="1200" baseline="0" dirty="0">
                <a:solidFill>
                  <a:schemeClr val="tx1"/>
                </a:solidFill>
                <a:latin typeface="+mn-lt"/>
                <a:ea typeface="+mn-ea"/>
                <a:cs typeface="+mn-cs"/>
              </a:rPr>
              <a:t>What real difference has the project made to the beneficiaries?</a:t>
            </a:r>
          </a:p>
          <a:p>
            <a:r>
              <a:rPr lang="en-GB" sz="1200" b="0" i="0" u="none" strike="noStrike" kern="1200" baseline="0" dirty="0">
                <a:solidFill>
                  <a:schemeClr val="tx1"/>
                </a:solidFill>
                <a:latin typeface="+mn-lt"/>
                <a:ea typeface="+mn-ea"/>
                <a:cs typeface="+mn-cs"/>
              </a:rPr>
              <a:t>How many people have been affected?</a:t>
            </a:r>
          </a:p>
          <a:p>
            <a:endParaRPr lang="en-GB" u="sng" dirty="0"/>
          </a:p>
          <a:p>
            <a:r>
              <a:rPr lang="en-GB" u="sng" dirty="0"/>
              <a:t>Sustainability  </a:t>
            </a:r>
            <a:r>
              <a:rPr lang="en-GB" sz="1200" b="0" i="0" u="none" strike="noStrike" kern="1200" baseline="0" dirty="0">
                <a:solidFill>
                  <a:schemeClr val="tx1"/>
                </a:solidFill>
                <a:latin typeface="+mn-lt"/>
                <a:ea typeface="+mn-ea"/>
                <a:cs typeface="+mn-cs"/>
              </a:rPr>
              <a:t>is concerned with measuring whether the benefits of an activity are likely to continue after the project has ended. When evaluating the sustainability of a project, it is useful to consider the following questions:</a:t>
            </a:r>
          </a:p>
          <a:p>
            <a:r>
              <a:rPr lang="en-GB" sz="1200" b="0" i="0" u="none" strike="noStrike" kern="1200" baseline="0" dirty="0">
                <a:solidFill>
                  <a:schemeClr val="tx1"/>
                </a:solidFill>
                <a:latin typeface="+mn-lt"/>
                <a:ea typeface="+mn-ea"/>
                <a:cs typeface="+mn-cs"/>
              </a:rPr>
              <a:t>• To what extent did the benefits of the project continue after the end of the</a:t>
            </a:r>
          </a:p>
          <a:p>
            <a:r>
              <a:rPr lang="en-GB" sz="1200" b="0" i="0" u="none" strike="noStrike" kern="1200" baseline="0" dirty="0">
                <a:solidFill>
                  <a:schemeClr val="tx1"/>
                </a:solidFill>
                <a:latin typeface="+mn-lt"/>
                <a:ea typeface="+mn-ea"/>
                <a:cs typeface="+mn-cs"/>
              </a:rPr>
              <a:t>project?</a:t>
            </a:r>
          </a:p>
          <a:p>
            <a:r>
              <a:rPr lang="en-GB" sz="1200" b="0" i="0" u="none" strike="noStrike" kern="1200" baseline="0" dirty="0">
                <a:solidFill>
                  <a:schemeClr val="tx1"/>
                </a:solidFill>
                <a:latin typeface="+mn-lt"/>
                <a:ea typeface="+mn-ea"/>
                <a:cs typeface="+mn-cs"/>
              </a:rPr>
              <a:t>• What were the major factors which influenced the achievement or nonachievement</a:t>
            </a:r>
          </a:p>
          <a:p>
            <a:r>
              <a:rPr lang="en-GB" sz="1200" b="0" i="0" u="none" strike="noStrike" kern="1200" baseline="0" dirty="0">
                <a:solidFill>
                  <a:schemeClr val="tx1"/>
                </a:solidFill>
                <a:latin typeface="+mn-lt"/>
                <a:ea typeface="+mn-ea"/>
                <a:cs typeface="+mn-cs"/>
              </a:rPr>
              <a:t>of sustainability in the project?</a:t>
            </a:r>
          </a:p>
          <a:p>
            <a:endParaRPr lang="en-GB" dirty="0"/>
          </a:p>
        </p:txBody>
      </p:sp>
      <p:sp>
        <p:nvSpPr>
          <p:cNvPr id="4" name="Slide Number Placeholder 3"/>
          <p:cNvSpPr>
            <a:spLocks noGrp="1"/>
          </p:cNvSpPr>
          <p:nvPr>
            <p:ph type="sldNum" sz="quarter" idx="5"/>
          </p:nvPr>
        </p:nvSpPr>
        <p:spPr/>
        <p:txBody>
          <a:bodyPr/>
          <a:lstStyle/>
          <a:p>
            <a:fld id="{36D1E127-4C93-8241-88DE-DB1045A6D0F7}" type="slidenum">
              <a:rPr lang="en-US" smtClean="0"/>
              <a:t>5</a:t>
            </a:fld>
            <a:endParaRPr lang="en-US"/>
          </a:p>
        </p:txBody>
      </p:sp>
    </p:spTree>
    <p:extLst>
      <p:ext uri="{BB962C8B-B14F-4D97-AF65-F5344CB8AC3E}">
        <p14:creationId xmlns:p14="http://schemas.microsoft.com/office/powerpoint/2010/main" val="4097369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D1E127-4C93-8241-88DE-DB1045A6D0F7}" type="slidenum">
              <a:rPr lang="en-US" smtClean="0"/>
              <a:t>6</a:t>
            </a:fld>
            <a:endParaRPr lang="en-US"/>
          </a:p>
        </p:txBody>
      </p:sp>
    </p:spTree>
    <p:extLst>
      <p:ext uri="{BB962C8B-B14F-4D97-AF65-F5344CB8AC3E}">
        <p14:creationId xmlns:p14="http://schemas.microsoft.com/office/powerpoint/2010/main" val="671711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D1E127-4C93-8241-88DE-DB1045A6D0F7}" type="slidenum">
              <a:rPr lang="en-US" smtClean="0"/>
              <a:t>7</a:t>
            </a:fld>
            <a:endParaRPr lang="en-US"/>
          </a:p>
        </p:txBody>
      </p:sp>
    </p:spTree>
    <p:extLst>
      <p:ext uri="{BB962C8B-B14F-4D97-AF65-F5344CB8AC3E}">
        <p14:creationId xmlns:p14="http://schemas.microsoft.com/office/powerpoint/2010/main" val="2212910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DME cycle, contains three basic components. There is the design component, the monitoring component, and the</a:t>
            </a:r>
          </a:p>
          <a:p>
            <a:r>
              <a:rPr lang="en-GB" sz="1200" b="0" i="0" u="none" strike="noStrike" kern="1200" baseline="0" dirty="0">
                <a:solidFill>
                  <a:schemeClr val="tx1"/>
                </a:solidFill>
                <a:latin typeface="+mn-lt"/>
                <a:ea typeface="+mn-ea"/>
                <a:cs typeface="+mn-cs"/>
              </a:rPr>
              <a:t>evaluation component of the cycle.</a:t>
            </a:r>
          </a:p>
          <a:p>
            <a:r>
              <a:rPr lang="en-GB" sz="1200" b="0" i="0" u="none" strike="noStrike" kern="1200" baseline="0" dirty="0">
                <a:solidFill>
                  <a:schemeClr val="tx1"/>
                </a:solidFill>
                <a:latin typeface="+mn-lt"/>
                <a:ea typeface="+mn-ea"/>
                <a:cs typeface="+mn-cs"/>
              </a:rPr>
              <a:t>In this model there is a tight relationship amongst these components. The design will create the documents and the plans</a:t>
            </a:r>
          </a:p>
          <a:p>
            <a:r>
              <a:rPr lang="en-GB" sz="1200" b="0" i="0" u="none" strike="noStrike" kern="1200" baseline="0" dirty="0">
                <a:solidFill>
                  <a:schemeClr val="tx1"/>
                </a:solidFill>
                <a:latin typeface="+mn-lt"/>
                <a:ea typeface="+mn-ea"/>
                <a:cs typeface="+mn-cs"/>
              </a:rPr>
              <a:t>that are used to implement and monitor the project activities. The data collected during monitoring, provides information used</a:t>
            </a:r>
          </a:p>
          <a:p>
            <a:r>
              <a:rPr lang="en-GB" sz="1200" b="0" i="0" u="none" strike="noStrike" kern="1200" baseline="0" dirty="0">
                <a:solidFill>
                  <a:schemeClr val="tx1"/>
                </a:solidFill>
                <a:latin typeface="+mn-lt"/>
                <a:ea typeface="+mn-ea"/>
                <a:cs typeface="+mn-cs"/>
              </a:rPr>
              <a:t>in the evaluation phase. The evaluation component in turn provides recommendations back into the design component that</a:t>
            </a:r>
          </a:p>
          <a:p>
            <a:r>
              <a:rPr lang="en-GB" sz="1200" b="0" i="0" u="none" strike="noStrike" kern="1200" baseline="0" dirty="0">
                <a:solidFill>
                  <a:schemeClr val="tx1"/>
                </a:solidFill>
                <a:latin typeface="+mn-lt"/>
                <a:ea typeface="+mn-ea"/>
                <a:cs typeface="+mn-cs"/>
              </a:rPr>
              <a:t>can be used for future projects.</a:t>
            </a:r>
            <a:endParaRPr lang="en-GB" dirty="0"/>
          </a:p>
          <a:p>
            <a:endParaRPr lang="en-GB" dirty="0"/>
          </a:p>
        </p:txBody>
      </p:sp>
      <p:sp>
        <p:nvSpPr>
          <p:cNvPr id="4" name="Slide Number Placeholder 3"/>
          <p:cNvSpPr>
            <a:spLocks noGrp="1"/>
          </p:cNvSpPr>
          <p:nvPr>
            <p:ph type="sldNum" sz="quarter" idx="5"/>
          </p:nvPr>
        </p:nvSpPr>
        <p:spPr/>
        <p:txBody>
          <a:bodyPr/>
          <a:lstStyle/>
          <a:p>
            <a:fld id="{36D1E127-4C93-8241-88DE-DB1045A6D0F7}" type="slidenum">
              <a:rPr lang="en-US" smtClean="0"/>
              <a:t>9</a:t>
            </a:fld>
            <a:endParaRPr lang="en-US"/>
          </a:p>
        </p:txBody>
      </p:sp>
    </p:spTree>
    <p:extLst>
      <p:ext uri="{BB962C8B-B14F-4D97-AF65-F5344CB8AC3E}">
        <p14:creationId xmlns:p14="http://schemas.microsoft.com/office/powerpoint/2010/main" val="2854444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D1E127-4C93-8241-88DE-DB1045A6D0F7}" type="slidenum">
              <a:rPr lang="en-US" smtClean="0"/>
              <a:t>11</a:t>
            </a:fld>
            <a:endParaRPr lang="en-US"/>
          </a:p>
        </p:txBody>
      </p:sp>
    </p:spTree>
    <p:extLst>
      <p:ext uri="{BB962C8B-B14F-4D97-AF65-F5344CB8AC3E}">
        <p14:creationId xmlns:p14="http://schemas.microsoft.com/office/powerpoint/2010/main" val="1951836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6D1E127-4C93-8241-88DE-DB1045A6D0F7}" type="slidenum">
              <a:rPr lang="en-US" smtClean="0"/>
              <a:t>13</a:t>
            </a:fld>
            <a:endParaRPr lang="en-US"/>
          </a:p>
        </p:txBody>
      </p:sp>
    </p:spTree>
    <p:extLst>
      <p:ext uri="{BB962C8B-B14F-4D97-AF65-F5344CB8AC3E}">
        <p14:creationId xmlns:p14="http://schemas.microsoft.com/office/powerpoint/2010/main" val="4006216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Takes the logical framework but adds other indicators as well
</a:t>
            </a:r>
          </a:p>
        </p:txBody>
      </p:sp>
      <p:sp>
        <p:nvSpPr>
          <p:cNvPr id="4" name="Slide Number Placeholder 3"/>
          <p:cNvSpPr>
            <a:spLocks noGrp="1"/>
          </p:cNvSpPr>
          <p:nvPr>
            <p:ph type="sldNum" sz="quarter" idx="5"/>
          </p:nvPr>
        </p:nvSpPr>
        <p:spPr/>
        <p:txBody>
          <a:bodyPr/>
          <a:lstStyle/>
          <a:p>
            <a:fld id="{36D1E127-4C93-8241-88DE-DB1045A6D0F7}" type="slidenum">
              <a:rPr lang="en-US" smtClean="0"/>
              <a:t>20</a:t>
            </a:fld>
            <a:endParaRPr lang="en-US"/>
          </a:p>
        </p:txBody>
      </p:sp>
    </p:spTree>
    <p:extLst>
      <p:ext uri="{BB962C8B-B14F-4D97-AF65-F5344CB8AC3E}">
        <p14:creationId xmlns:p14="http://schemas.microsoft.com/office/powerpoint/2010/main" val="2311183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D1E127-4C93-8241-88DE-DB1045A6D0F7}" type="slidenum">
              <a:rPr lang="en-US" smtClean="0"/>
              <a:t>22</a:t>
            </a:fld>
            <a:endParaRPr lang="en-US"/>
          </a:p>
        </p:txBody>
      </p:sp>
    </p:spTree>
    <p:extLst>
      <p:ext uri="{BB962C8B-B14F-4D97-AF65-F5344CB8AC3E}">
        <p14:creationId xmlns:p14="http://schemas.microsoft.com/office/powerpoint/2010/main" val="9701748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21.png"/><Relationship Id="rId4" Type="http://schemas.openxmlformats.org/officeDocument/2006/relationships/image" Target="../media/image1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19.png"/><Relationship Id="rId4" Type="http://schemas.openxmlformats.org/officeDocument/2006/relationships/image" Target="../media/image2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23.png"/><Relationship Id="rId5" Type="http://schemas.openxmlformats.org/officeDocument/2006/relationships/image" Target="../media/image22.png"/><Relationship Id="rId4" Type="http://schemas.microsoft.com/office/2007/relationships/hdphoto" Target="../media/hdphoto2.wdp"/></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2.xml"/><Relationship Id="rId6" Type="http://schemas.openxmlformats.org/officeDocument/2006/relationships/image" Target="../media/image20.emf"/><Relationship Id="rId5" Type="http://schemas.openxmlformats.org/officeDocument/2006/relationships/image" Target="../media/image19.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Blank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1CA6112-F256-6647-A418-C84C13B1B0CE}"/>
              </a:ext>
            </a:extLst>
          </p:cNvPr>
          <p:cNvSpPr>
            <a:spLocks noGrp="1"/>
          </p:cNvSpPr>
          <p:nvPr>
            <p:ph type="title"/>
          </p:nvPr>
        </p:nvSpPr>
        <p:spPr>
          <a:xfrm>
            <a:off x="298451" y="294640"/>
            <a:ext cx="8558212" cy="541973"/>
          </a:xfrm>
          <a:prstGeom prst="rect">
            <a:avLst/>
          </a:prstGeom>
        </p:spPr>
        <p:txBody>
          <a:bodyPr/>
          <a:lstStyle>
            <a:lvl1pPr>
              <a:defRPr/>
            </a:lvl1pPr>
          </a:lstStyle>
          <a:p>
            <a:endParaRPr lang="en-US" dirty="0"/>
          </a:p>
        </p:txBody>
      </p:sp>
      <p:sp>
        <p:nvSpPr>
          <p:cNvPr id="6" name="Date Placeholder 3">
            <a:extLst>
              <a:ext uri="{FF2B5EF4-FFF2-40B4-BE49-F238E27FC236}">
                <a16:creationId xmlns:a16="http://schemas.microsoft.com/office/drawing/2014/main" id="{C0A21336-6072-4841-A629-4AB7E0CAAEFD}"/>
              </a:ext>
            </a:extLst>
          </p:cNvPr>
          <p:cNvSpPr>
            <a:spLocks noGrp="1"/>
          </p:cNvSpPr>
          <p:nvPr>
            <p:ph type="dt" sz="half" idx="2"/>
          </p:nvPr>
        </p:nvSpPr>
        <p:spPr>
          <a:xfrm>
            <a:off x="6799263" y="6345914"/>
            <a:ext cx="2057400" cy="365125"/>
          </a:xfrm>
          <a:prstGeom prst="rect">
            <a:avLst/>
          </a:prstGeom>
        </p:spPr>
        <p:txBody>
          <a:bodyPr vert="horz" lIns="0" tIns="45720" rIns="0" bIns="0" rtlCol="0" anchor="ctr"/>
          <a:lstStyle>
            <a:lvl1pPr algn="r">
              <a:defRPr sz="900">
                <a:solidFill>
                  <a:schemeClr val="accent1"/>
                </a:solidFill>
                <a:latin typeface="PT Sans" panose="020B0503020203020204" pitchFamily="34" charset="77"/>
              </a:defRPr>
            </a:lvl1pPr>
          </a:lstStyle>
          <a:p>
            <a:r>
              <a:rPr lang="en-US" dirty="0"/>
              <a:t>E4A-MamaYe</a:t>
            </a:r>
          </a:p>
        </p:txBody>
      </p:sp>
      <p:sp>
        <p:nvSpPr>
          <p:cNvPr id="2" name="Rectangle 1">
            <a:extLst>
              <a:ext uri="{FF2B5EF4-FFF2-40B4-BE49-F238E27FC236}">
                <a16:creationId xmlns:a16="http://schemas.microsoft.com/office/drawing/2014/main" id="{62C40625-9CB9-4C5A-91FE-1A574A04E98A}"/>
              </a:ext>
            </a:extLst>
          </p:cNvPr>
          <p:cNvSpPr/>
          <p:nvPr userDrawn="1"/>
        </p:nvSpPr>
        <p:spPr>
          <a:xfrm>
            <a:off x="0" y="0"/>
            <a:ext cx="9144000" cy="685800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Graphical user interface&#10;&#10;Description automatically generated with medium confidence">
            <a:extLst>
              <a:ext uri="{FF2B5EF4-FFF2-40B4-BE49-F238E27FC236}">
                <a16:creationId xmlns:a16="http://schemas.microsoft.com/office/drawing/2014/main" id="{05D3BA94-2B76-4055-B3A1-E4630E58A4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29047" y="5762758"/>
            <a:ext cx="2627616" cy="948281"/>
          </a:xfrm>
          <a:prstGeom prst="rect">
            <a:avLst/>
          </a:prstGeom>
        </p:spPr>
      </p:pic>
      <p:pic>
        <p:nvPicPr>
          <p:cNvPr id="8" name="Picture 7">
            <a:extLst>
              <a:ext uri="{FF2B5EF4-FFF2-40B4-BE49-F238E27FC236}">
                <a16:creationId xmlns:a16="http://schemas.microsoft.com/office/drawing/2014/main" id="{A027C2B3-3CEF-4E83-8059-FF0286EE8C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3592" y="5741096"/>
            <a:ext cx="2295501" cy="1145726"/>
          </a:xfrm>
          <a:prstGeom prst="rect">
            <a:avLst/>
          </a:prstGeom>
        </p:spPr>
      </p:pic>
    </p:spTree>
    <p:extLst>
      <p:ext uri="{BB962C8B-B14F-4D97-AF65-F5344CB8AC3E}">
        <p14:creationId xmlns:p14="http://schemas.microsoft.com/office/powerpoint/2010/main" val="3176959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Divider slide option 1">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B6E950D-157A-FF48-BB1E-A61168A663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338" y="249353"/>
            <a:ext cx="709179" cy="810490"/>
          </a:xfrm>
          <a:prstGeom prst="rect">
            <a:avLst/>
          </a:prstGeom>
        </p:spPr>
      </p:pic>
      <p:sp>
        <p:nvSpPr>
          <p:cNvPr id="4" name="Snip Single Corner of Rectangle 3">
            <a:extLst>
              <a:ext uri="{FF2B5EF4-FFF2-40B4-BE49-F238E27FC236}">
                <a16:creationId xmlns:a16="http://schemas.microsoft.com/office/drawing/2014/main" id="{86DF9478-A8A0-DC43-9383-9BE63E8EBCAC}"/>
              </a:ext>
            </a:extLst>
          </p:cNvPr>
          <p:cNvSpPr/>
          <p:nvPr userDrawn="1"/>
        </p:nvSpPr>
        <p:spPr>
          <a:xfrm>
            <a:off x="1" y="0"/>
            <a:ext cx="9144000" cy="6858000"/>
          </a:xfrm>
          <a:prstGeom prst="snip1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9C67A7F-8749-464D-B788-919A213137CA}"/>
              </a:ext>
            </a:extLst>
          </p:cNvPr>
          <p:cNvSpPr>
            <a:spLocks noGrp="1"/>
          </p:cNvSpPr>
          <p:nvPr>
            <p:ph type="subTitle" idx="1"/>
          </p:nvPr>
        </p:nvSpPr>
        <p:spPr>
          <a:xfrm>
            <a:off x="287338" y="3429000"/>
            <a:ext cx="5237162" cy="346695"/>
          </a:xfrm>
          <a:prstGeom prst="rect">
            <a:avLst/>
          </a:prstGeom>
        </p:spPr>
        <p:txBody>
          <a:bodyPr>
            <a:normAutofit/>
          </a:bodyPr>
          <a:lstStyle>
            <a:lvl1pPr marL="0" indent="0" algn="l">
              <a:buNone/>
              <a:defRPr sz="2400" b="1" i="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 name="Title 1">
            <a:extLst>
              <a:ext uri="{FF2B5EF4-FFF2-40B4-BE49-F238E27FC236}">
                <a16:creationId xmlns:a16="http://schemas.microsoft.com/office/drawing/2014/main" id="{A20ABC88-D942-D445-8548-77AF2DC78D44}"/>
              </a:ext>
            </a:extLst>
          </p:cNvPr>
          <p:cNvSpPr>
            <a:spLocks noGrp="1"/>
          </p:cNvSpPr>
          <p:nvPr>
            <p:ph type="ctrTitle" hasCustomPrompt="1"/>
          </p:nvPr>
        </p:nvSpPr>
        <p:spPr>
          <a:xfrm>
            <a:off x="287336" y="2397999"/>
            <a:ext cx="6230005" cy="725033"/>
          </a:xfrm>
          <a:prstGeom prst="rect">
            <a:avLst/>
          </a:prstGeom>
        </p:spPr>
        <p:txBody>
          <a:bodyPr anchor="b">
            <a:noAutofit/>
          </a:bodyPr>
          <a:lstStyle>
            <a:lvl1pPr algn="l">
              <a:defRPr sz="5400" b="1" i="0">
                <a:latin typeface="+mj-lt"/>
              </a:defRPr>
            </a:lvl1pPr>
          </a:lstStyle>
          <a:p>
            <a:r>
              <a:rPr lang="en-US"/>
              <a:t>Master title style</a:t>
            </a:r>
          </a:p>
        </p:txBody>
      </p:sp>
      <p:pic>
        <p:nvPicPr>
          <p:cNvPr id="6" name="Picture 5">
            <a:extLst>
              <a:ext uri="{FF2B5EF4-FFF2-40B4-BE49-F238E27FC236}">
                <a16:creationId xmlns:a16="http://schemas.microsoft.com/office/drawing/2014/main" id="{ABA011FE-92F5-0C46-A636-4EB514C7C1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03385" y="6037117"/>
            <a:ext cx="2364859" cy="942693"/>
          </a:xfrm>
          <a:prstGeom prst="rect">
            <a:avLst/>
          </a:prstGeom>
        </p:spPr>
      </p:pic>
      <p:pic>
        <p:nvPicPr>
          <p:cNvPr id="10" name="Picture 9">
            <a:extLst>
              <a:ext uri="{FF2B5EF4-FFF2-40B4-BE49-F238E27FC236}">
                <a16:creationId xmlns:a16="http://schemas.microsoft.com/office/drawing/2014/main" id="{8CFAC050-784C-5D4E-94B9-9D0B668FA2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64799" y="6037117"/>
            <a:ext cx="2364859" cy="942693"/>
          </a:xfrm>
          <a:prstGeom prst="rect">
            <a:avLst/>
          </a:prstGeom>
        </p:spPr>
      </p:pic>
      <p:pic>
        <p:nvPicPr>
          <p:cNvPr id="11" name="Picture 10">
            <a:extLst>
              <a:ext uri="{FF2B5EF4-FFF2-40B4-BE49-F238E27FC236}">
                <a16:creationId xmlns:a16="http://schemas.microsoft.com/office/drawing/2014/main" id="{EDA045C3-D305-234F-B5CC-1374E01B8D8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71341" y="6037117"/>
            <a:ext cx="2364859" cy="942693"/>
          </a:xfrm>
          <a:prstGeom prst="rect">
            <a:avLst/>
          </a:prstGeom>
        </p:spPr>
      </p:pic>
      <p:pic>
        <p:nvPicPr>
          <p:cNvPr id="12" name="Picture 11">
            <a:extLst>
              <a:ext uri="{FF2B5EF4-FFF2-40B4-BE49-F238E27FC236}">
                <a16:creationId xmlns:a16="http://schemas.microsoft.com/office/drawing/2014/main" id="{72230338-4D66-C142-9DFC-0E5DF6B3C9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050" y="6037117"/>
            <a:ext cx="2364859" cy="942693"/>
          </a:xfrm>
          <a:prstGeom prst="rect">
            <a:avLst/>
          </a:prstGeom>
        </p:spPr>
      </p:pic>
      <p:pic>
        <p:nvPicPr>
          <p:cNvPr id="7" name="Picture 6">
            <a:extLst>
              <a:ext uri="{FF2B5EF4-FFF2-40B4-BE49-F238E27FC236}">
                <a16:creationId xmlns:a16="http://schemas.microsoft.com/office/drawing/2014/main" id="{93D69ED6-1377-0044-B5C0-3C938FA6602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207" y="3109767"/>
            <a:ext cx="8483600" cy="368300"/>
          </a:xfrm>
          <a:prstGeom prst="rect">
            <a:avLst/>
          </a:prstGeom>
        </p:spPr>
      </p:pic>
      <p:pic>
        <p:nvPicPr>
          <p:cNvPr id="13" name="Picture 12">
            <a:extLst>
              <a:ext uri="{FF2B5EF4-FFF2-40B4-BE49-F238E27FC236}">
                <a16:creationId xmlns:a16="http://schemas.microsoft.com/office/drawing/2014/main" id="{C5775491-7210-864C-991E-495349CCA6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711298" y="4189835"/>
            <a:ext cx="3727017" cy="3727017"/>
          </a:xfrm>
          <a:prstGeom prst="rect">
            <a:avLst/>
          </a:prstGeom>
        </p:spPr>
      </p:pic>
    </p:spTree>
    <p:extLst>
      <p:ext uri="{BB962C8B-B14F-4D97-AF65-F5344CB8AC3E}">
        <p14:creationId xmlns:p14="http://schemas.microsoft.com/office/powerpoint/2010/main" val="107331788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548A7-7A3A-C044-AB35-E5A7AEB2A6CD}"/>
              </a:ext>
            </a:extLst>
          </p:cNvPr>
          <p:cNvSpPr>
            <a:spLocks noGrp="1"/>
          </p:cNvSpPr>
          <p:nvPr>
            <p:ph type="title"/>
          </p:nvPr>
        </p:nvSpPr>
        <p:spPr>
          <a:xfrm>
            <a:off x="298223" y="240366"/>
            <a:ext cx="8558439" cy="639791"/>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351A262-87D8-9846-BED5-4C9BD7425486}"/>
              </a:ext>
            </a:extLst>
          </p:cNvPr>
          <p:cNvSpPr>
            <a:spLocks noGrp="1"/>
          </p:cNvSpPr>
          <p:nvPr>
            <p:ph idx="1"/>
          </p:nvPr>
        </p:nvSpPr>
        <p:spPr>
          <a:xfrm>
            <a:off x="287337" y="1268413"/>
            <a:ext cx="8558439" cy="47063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02DC49-1848-AB4B-928F-AC979BBA3776}"/>
              </a:ext>
            </a:extLst>
          </p:cNvPr>
          <p:cNvSpPr>
            <a:spLocks noGrp="1"/>
          </p:cNvSpPr>
          <p:nvPr>
            <p:ph type="dt" sz="half" idx="2"/>
          </p:nvPr>
        </p:nvSpPr>
        <p:spPr>
          <a:xfrm>
            <a:off x="6799263" y="6345914"/>
            <a:ext cx="2057400" cy="365125"/>
          </a:xfrm>
          <a:prstGeom prst="rect">
            <a:avLst/>
          </a:prstGeom>
        </p:spPr>
        <p:txBody>
          <a:bodyPr vert="horz" lIns="0" tIns="45720" rIns="0" bIns="0" rtlCol="0" anchor="ctr"/>
          <a:lstStyle>
            <a:lvl1pPr algn="r">
              <a:defRPr sz="900">
                <a:solidFill>
                  <a:schemeClr val="accent1"/>
                </a:solidFill>
                <a:latin typeface="PT Sans" panose="020B0503020203020204" pitchFamily="34" charset="77"/>
              </a:defRPr>
            </a:lvl1pPr>
          </a:lstStyle>
          <a:p>
            <a:r>
              <a:rPr lang="en-US"/>
              <a:t>E4A-MamaYe</a:t>
            </a:r>
          </a:p>
        </p:txBody>
      </p:sp>
    </p:spTree>
    <p:extLst>
      <p:ext uri="{BB962C8B-B14F-4D97-AF65-F5344CB8AC3E}">
        <p14:creationId xmlns:p14="http://schemas.microsoft.com/office/powerpoint/2010/main" val="3209684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2.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5DEB2B-E7E0-414A-A5AB-0DC6CE1D0F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99" y="0"/>
            <a:ext cx="9130801" cy="6858000"/>
          </a:xfrm>
          <a:prstGeom prst="rect">
            <a:avLst/>
          </a:prstGeom>
        </p:spPr>
      </p:pic>
      <p:sp>
        <p:nvSpPr>
          <p:cNvPr id="7" name="Rectangle 6">
            <a:extLst>
              <a:ext uri="{FF2B5EF4-FFF2-40B4-BE49-F238E27FC236}">
                <a16:creationId xmlns:a16="http://schemas.microsoft.com/office/drawing/2014/main" id="{3AA2098A-D36F-9F45-B3A1-000497692AA5}"/>
              </a:ext>
            </a:extLst>
          </p:cNvPr>
          <p:cNvSpPr/>
          <p:nvPr userDrawn="1"/>
        </p:nvSpPr>
        <p:spPr>
          <a:xfrm>
            <a:off x="4762" y="0"/>
            <a:ext cx="9139238" cy="6857999"/>
          </a:xfrm>
          <a:prstGeom prst="rect">
            <a:avLst/>
          </a:prstGeom>
          <a:solidFill>
            <a:schemeClr val="accent5">
              <a:alpha val="5451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4A5A16E6-B41A-2947-82A7-07739F8F9A35}"/>
              </a:ext>
            </a:extLst>
          </p:cNvPr>
          <p:cNvSpPr>
            <a:spLocks noGrp="1"/>
          </p:cNvSpPr>
          <p:nvPr>
            <p:ph type="ctrTitle" hasCustomPrompt="1"/>
          </p:nvPr>
        </p:nvSpPr>
        <p:spPr>
          <a:xfrm>
            <a:off x="623888" y="4028239"/>
            <a:ext cx="7886700" cy="725033"/>
          </a:xfrm>
          <a:prstGeom prst="rect">
            <a:avLst/>
          </a:prstGeom>
        </p:spPr>
        <p:txBody>
          <a:bodyPr anchor="b">
            <a:noAutofit/>
          </a:bodyPr>
          <a:lstStyle>
            <a:lvl1pPr algn="l">
              <a:defRPr sz="5400" b="1" i="0">
                <a:latin typeface="+mj-lt"/>
              </a:defRPr>
            </a:lvl1pPr>
          </a:lstStyle>
          <a:p>
            <a:r>
              <a:rPr lang="en-US"/>
              <a:t>Master title style</a:t>
            </a:r>
          </a:p>
        </p:txBody>
      </p:sp>
      <p:sp>
        <p:nvSpPr>
          <p:cNvPr id="10" name="Text Placeholder 2">
            <a:extLst>
              <a:ext uri="{FF2B5EF4-FFF2-40B4-BE49-F238E27FC236}">
                <a16:creationId xmlns:a16="http://schemas.microsoft.com/office/drawing/2014/main" id="{2B99E7E1-99B6-3845-86DD-2F543885A5F6}"/>
              </a:ext>
            </a:extLst>
          </p:cNvPr>
          <p:cNvSpPr>
            <a:spLocks noGrp="1"/>
          </p:cNvSpPr>
          <p:nvPr>
            <p:ph type="body" idx="1"/>
          </p:nvPr>
        </p:nvSpPr>
        <p:spPr>
          <a:xfrm>
            <a:off x="623888" y="5039591"/>
            <a:ext cx="7886700" cy="1091624"/>
          </a:xfrm>
          <a:prstGeom prst="rect">
            <a:avLst/>
          </a:prstGeom>
        </p:spPr>
        <p:txBody>
          <a:bodyPr/>
          <a:lstStyle>
            <a:lvl1pPr marL="0" indent="0">
              <a:buNone/>
              <a:defRPr sz="2000" b="1" i="0" cap="none" spc="0">
                <a:ln w="0"/>
                <a:solidFill>
                  <a:schemeClr val="bg1"/>
                </a:solidFill>
                <a:effectLst>
                  <a:outerShdw blurRad="38100" dist="25400" dir="5400000" algn="ctr" rotWithShape="0">
                    <a:srgbClr val="6E747A">
                      <a:alpha val="43000"/>
                    </a:srgbClr>
                  </a:outerShdw>
                </a:effectLst>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pic>
        <p:nvPicPr>
          <p:cNvPr id="6" name="Picture 5">
            <a:extLst>
              <a:ext uri="{FF2B5EF4-FFF2-40B4-BE49-F238E27FC236}">
                <a16:creationId xmlns:a16="http://schemas.microsoft.com/office/drawing/2014/main" id="{37AF0EDB-432B-7D40-A1EB-2B208B0E86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5288" y="-882486"/>
            <a:ext cx="3438197" cy="3438197"/>
          </a:xfrm>
          <a:prstGeom prst="rect">
            <a:avLst/>
          </a:prstGeom>
        </p:spPr>
      </p:pic>
      <p:pic>
        <p:nvPicPr>
          <p:cNvPr id="17" name="Picture 16">
            <a:extLst>
              <a:ext uri="{FF2B5EF4-FFF2-40B4-BE49-F238E27FC236}">
                <a16:creationId xmlns:a16="http://schemas.microsoft.com/office/drawing/2014/main" id="{FC90C202-6A9C-3542-83EF-47BD64055E7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8511" y="4608949"/>
            <a:ext cx="3073400" cy="533400"/>
          </a:xfrm>
          <a:prstGeom prst="rect">
            <a:avLst/>
          </a:prstGeom>
        </p:spPr>
      </p:pic>
      <p:pic>
        <p:nvPicPr>
          <p:cNvPr id="19" name="Picture 18">
            <a:extLst>
              <a:ext uri="{FF2B5EF4-FFF2-40B4-BE49-F238E27FC236}">
                <a16:creationId xmlns:a16="http://schemas.microsoft.com/office/drawing/2014/main" id="{565ABD12-CE2C-6847-867C-B2037AE1208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8689" y="195322"/>
            <a:ext cx="2301670" cy="2301670"/>
          </a:xfrm>
          <a:prstGeom prst="rect">
            <a:avLst/>
          </a:prstGeom>
        </p:spPr>
      </p:pic>
      <p:pic>
        <p:nvPicPr>
          <p:cNvPr id="15" name="Picture 14">
            <a:extLst>
              <a:ext uri="{FF2B5EF4-FFF2-40B4-BE49-F238E27FC236}">
                <a16:creationId xmlns:a16="http://schemas.microsoft.com/office/drawing/2014/main" id="{2DC2B135-1D77-C14D-B68A-66A7C2ED757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2567" y="881513"/>
            <a:ext cx="709179" cy="810490"/>
          </a:xfrm>
          <a:prstGeom prst="rect">
            <a:avLst/>
          </a:prstGeom>
        </p:spPr>
      </p:pic>
    </p:spTree>
    <p:extLst>
      <p:ext uri="{BB962C8B-B14F-4D97-AF65-F5344CB8AC3E}">
        <p14:creationId xmlns:p14="http://schemas.microsoft.com/office/powerpoint/2010/main" val="2401697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picture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0ED94E-334E-4242-B504-6A30E4D322FB}"/>
              </a:ext>
            </a:extLst>
          </p:cNvPr>
          <p:cNvSpPr>
            <a:spLocks noGrp="1"/>
          </p:cNvSpPr>
          <p:nvPr>
            <p:ph sz="half" idx="1"/>
          </p:nvPr>
        </p:nvSpPr>
        <p:spPr>
          <a:xfrm>
            <a:off x="298451" y="1268413"/>
            <a:ext cx="4227512" cy="47258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D131C840-5C17-9F4D-86B7-1513C9A6D751}"/>
              </a:ext>
            </a:extLst>
          </p:cNvPr>
          <p:cNvSpPr>
            <a:spLocks noGrp="1"/>
          </p:cNvSpPr>
          <p:nvPr>
            <p:ph type="title"/>
          </p:nvPr>
        </p:nvSpPr>
        <p:spPr>
          <a:xfrm>
            <a:off x="298451" y="294640"/>
            <a:ext cx="8558212" cy="541973"/>
          </a:xfrm>
          <a:prstGeom prst="rect">
            <a:avLst/>
          </a:prstGeom>
        </p:spPr>
        <p:txBody>
          <a:bodyPr/>
          <a:lstStyle>
            <a:lvl1pPr>
              <a:defRPr/>
            </a:lvl1pPr>
          </a:lstStyle>
          <a:p>
            <a:endParaRPr lang="en-US"/>
          </a:p>
        </p:txBody>
      </p:sp>
      <p:sp>
        <p:nvSpPr>
          <p:cNvPr id="9" name="Picture Placeholder 8">
            <a:extLst>
              <a:ext uri="{FF2B5EF4-FFF2-40B4-BE49-F238E27FC236}">
                <a16:creationId xmlns:a16="http://schemas.microsoft.com/office/drawing/2014/main" id="{F268ED2F-6B1C-4942-9F60-14782A82C594}"/>
              </a:ext>
            </a:extLst>
          </p:cNvPr>
          <p:cNvSpPr>
            <a:spLocks noGrp="1"/>
          </p:cNvSpPr>
          <p:nvPr>
            <p:ph type="pic" sz="quarter" idx="11"/>
          </p:nvPr>
        </p:nvSpPr>
        <p:spPr>
          <a:xfrm>
            <a:off x="4635500" y="1268413"/>
            <a:ext cx="4221163" cy="4734875"/>
          </a:xfrm>
        </p:spPr>
        <p:txBody>
          <a:bodyPr/>
          <a:lstStyle/>
          <a:p>
            <a:endParaRPr lang="en-US"/>
          </a:p>
        </p:txBody>
      </p:sp>
      <p:sp>
        <p:nvSpPr>
          <p:cNvPr id="10" name="Date Placeholder 3">
            <a:extLst>
              <a:ext uri="{FF2B5EF4-FFF2-40B4-BE49-F238E27FC236}">
                <a16:creationId xmlns:a16="http://schemas.microsoft.com/office/drawing/2014/main" id="{5DFC2DDD-374D-9440-A86D-910CF8A0950E}"/>
              </a:ext>
            </a:extLst>
          </p:cNvPr>
          <p:cNvSpPr>
            <a:spLocks noGrp="1"/>
          </p:cNvSpPr>
          <p:nvPr>
            <p:ph type="dt" sz="half" idx="2"/>
          </p:nvPr>
        </p:nvSpPr>
        <p:spPr>
          <a:xfrm>
            <a:off x="6799263" y="6345914"/>
            <a:ext cx="2057400" cy="365125"/>
          </a:xfrm>
          <a:prstGeom prst="rect">
            <a:avLst/>
          </a:prstGeom>
        </p:spPr>
        <p:txBody>
          <a:bodyPr vert="horz" lIns="0" tIns="45720" rIns="0" bIns="0" rtlCol="0" anchor="ctr"/>
          <a:lstStyle>
            <a:lvl1pPr algn="r">
              <a:defRPr sz="900">
                <a:solidFill>
                  <a:schemeClr val="accent1"/>
                </a:solidFill>
                <a:latin typeface="PT Sans" panose="020B0503020203020204" pitchFamily="34" charset="77"/>
              </a:defRPr>
            </a:lvl1pPr>
          </a:lstStyle>
          <a:p>
            <a:r>
              <a:rPr lang="en-US"/>
              <a:t>E4A-MamaYe</a:t>
            </a:r>
          </a:p>
        </p:txBody>
      </p:sp>
    </p:spTree>
    <p:extLst>
      <p:ext uri="{BB962C8B-B14F-4D97-AF65-F5344CB8AC3E}">
        <p14:creationId xmlns:p14="http://schemas.microsoft.com/office/powerpoint/2010/main" val="502713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2">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958EEA2-5B00-4148-9F6B-695808B880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338" y="565873"/>
            <a:ext cx="709179" cy="810490"/>
          </a:xfrm>
          <a:prstGeom prst="rect">
            <a:avLst/>
          </a:prstGeom>
        </p:spPr>
      </p:pic>
      <p:pic>
        <p:nvPicPr>
          <p:cNvPr id="8" name="Picture 7">
            <a:extLst>
              <a:ext uri="{FF2B5EF4-FFF2-40B4-BE49-F238E27FC236}">
                <a16:creationId xmlns:a16="http://schemas.microsoft.com/office/drawing/2014/main" id="{8A88EEB4-40C3-3043-BB17-E589178ACC9A}"/>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8107" r="3554"/>
          <a:stretch/>
        </p:blipFill>
        <p:spPr>
          <a:xfrm>
            <a:off x="3570" y="-11527"/>
            <a:ext cx="9136859" cy="6869526"/>
          </a:xfrm>
          <a:prstGeom prst="rect">
            <a:avLst/>
          </a:prstGeom>
        </p:spPr>
      </p:pic>
      <p:sp>
        <p:nvSpPr>
          <p:cNvPr id="6" name="Rectangle 5">
            <a:extLst>
              <a:ext uri="{FF2B5EF4-FFF2-40B4-BE49-F238E27FC236}">
                <a16:creationId xmlns:a16="http://schemas.microsoft.com/office/drawing/2014/main" id="{1F5CC52B-A838-8949-AC1E-ACF9331980FB}"/>
              </a:ext>
            </a:extLst>
          </p:cNvPr>
          <p:cNvSpPr/>
          <p:nvPr userDrawn="1"/>
        </p:nvSpPr>
        <p:spPr>
          <a:xfrm>
            <a:off x="-5953" y="1"/>
            <a:ext cx="9146382" cy="6857999"/>
          </a:xfrm>
          <a:prstGeom prst="rect">
            <a:avLst/>
          </a:prstGeom>
          <a:solidFill>
            <a:schemeClr val="accent5">
              <a:alpha val="5451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A78DE4A-8971-9A4A-8963-C6535B1DC7BD}"/>
              </a:ext>
            </a:extLst>
          </p:cNvPr>
          <p:cNvSpPr>
            <a:spLocks noGrp="1"/>
          </p:cNvSpPr>
          <p:nvPr>
            <p:ph type="ctrTitle" hasCustomPrompt="1"/>
          </p:nvPr>
        </p:nvSpPr>
        <p:spPr>
          <a:xfrm>
            <a:off x="623888" y="4028239"/>
            <a:ext cx="7886700" cy="725033"/>
          </a:xfrm>
          <a:prstGeom prst="rect">
            <a:avLst/>
          </a:prstGeom>
        </p:spPr>
        <p:txBody>
          <a:bodyPr anchor="b">
            <a:noAutofit/>
          </a:bodyPr>
          <a:lstStyle>
            <a:lvl1pPr algn="l">
              <a:defRPr sz="5400" b="1" i="0">
                <a:latin typeface="+mj-lt"/>
              </a:defRPr>
            </a:lvl1pPr>
          </a:lstStyle>
          <a:p>
            <a:r>
              <a:rPr lang="en-US"/>
              <a:t>Master title style</a:t>
            </a:r>
          </a:p>
        </p:txBody>
      </p:sp>
      <p:sp>
        <p:nvSpPr>
          <p:cNvPr id="3" name="Text Placeholder 2">
            <a:extLst>
              <a:ext uri="{FF2B5EF4-FFF2-40B4-BE49-F238E27FC236}">
                <a16:creationId xmlns:a16="http://schemas.microsoft.com/office/drawing/2014/main" id="{709BBD3B-88EC-F94B-A898-5EF145847B30}"/>
              </a:ext>
            </a:extLst>
          </p:cNvPr>
          <p:cNvSpPr>
            <a:spLocks noGrp="1"/>
          </p:cNvSpPr>
          <p:nvPr>
            <p:ph type="body" idx="1"/>
          </p:nvPr>
        </p:nvSpPr>
        <p:spPr>
          <a:xfrm>
            <a:off x="623888" y="5039591"/>
            <a:ext cx="7886700" cy="1091624"/>
          </a:xfrm>
          <a:prstGeom prst="rect">
            <a:avLst/>
          </a:prstGeom>
        </p:spPr>
        <p:txBody>
          <a:bodyPr/>
          <a:lstStyle>
            <a:lvl1pPr marL="0" indent="0">
              <a:buNone/>
              <a:defRPr sz="2000" b="1" i="0" cap="none" spc="0">
                <a:ln w="0"/>
                <a:solidFill>
                  <a:schemeClr val="bg1"/>
                </a:solidFill>
                <a:effectLst>
                  <a:outerShdw blurRad="38100" dist="25400" dir="5400000" algn="ctr" rotWithShape="0">
                    <a:srgbClr val="6E747A">
                      <a:alpha val="43000"/>
                    </a:srgbClr>
                  </a:outerShdw>
                </a:effectLst>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pic>
        <p:nvPicPr>
          <p:cNvPr id="13" name="Picture 12">
            <a:extLst>
              <a:ext uri="{FF2B5EF4-FFF2-40B4-BE49-F238E27FC236}">
                <a16:creationId xmlns:a16="http://schemas.microsoft.com/office/drawing/2014/main" id="{553D6AF0-4C99-AD4F-AD5D-028FA41894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95288" y="-882486"/>
            <a:ext cx="3438197" cy="3438197"/>
          </a:xfrm>
          <a:prstGeom prst="rect">
            <a:avLst/>
          </a:prstGeom>
        </p:spPr>
      </p:pic>
      <p:pic>
        <p:nvPicPr>
          <p:cNvPr id="14" name="Picture 13">
            <a:extLst>
              <a:ext uri="{FF2B5EF4-FFF2-40B4-BE49-F238E27FC236}">
                <a16:creationId xmlns:a16="http://schemas.microsoft.com/office/drawing/2014/main" id="{E53290EB-5F9F-AC48-AB57-461586BADFD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18511" y="4608949"/>
            <a:ext cx="3073400" cy="533400"/>
          </a:xfrm>
          <a:prstGeom prst="rect">
            <a:avLst/>
          </a:prstGeom>
        </p:spPr>
      </p:pic>
      <p:pic>
        <p:nvPicPr>
          <p:cNvPr id="15" name="Picture 14">
            <a:extLst>
              <a:ext uri="{FF2B5EF4-FFF2-40B4-BE49-F238E27FC236}">
                <a16:creationId xmlns:a16="http://schemas.microsoft.com/office/drawing/2014/main" id="{ED35B263-AFCE-0D4A-828C-BD99D97E002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8689" y="195322"/>
            <a:ext cx="2301670" cy="2301670"/>
          </a:xfrm>
          <a:prstGeom prst="rect">
            <a:avLst/>
          </a:prstGeom>
        </p:spPr>
      </p:pic>
      <p:pic>
        <p:nvPicPr>
          <p:cNvPr id="16" name="Picture 15">
            <a:extLst>
              <a:ext uri="{FF2B5EF4-FFF2-40B4-BE49-F238E27FC236}">
                <a16:creationId xmlns:a16="http://schemas.microsoft.com/office/drawing/2014/main" id="{4783BE90-716C-3C4C-8B60-8CBDF1017D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2567" y="881513"/>
            <a:ext cx="709179" cy="810490"/>
          </a:xfrm>
          <a:prstGeom prst="rect">
            <a:avLst/>
          </a:prstGeom>
        </p:spPr>
      </p:pic>
    </p:spTree>
    <p:extLst>
      <p:ext uri="{BB962C8B-B14F-4D97-AF65-F5344CB8AC3E}">
        <p14:creationId xmlns:p14="http://schemas.microsoft.com/office/powerpoint/2010/main" val="1113497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1CA6112-F256-6647-A418-C84C13B1B0CE}"/>
              </a:ext>
            </a:extLst>
          </p:cNvPr>
          <p:cNvSpPr>
            <a:spLocks noGrp="1"/>
          </p:cNvSpPr>
          <p:nvPr>
            <p:ph type="title"/>
          </p:nvPr>
        </p:nvSpPr>
        <p:spPr>
          <a:xfrm>
            <a:off x="298451" y="294640"/>
            <a:ext cx="8558212" cy="541973"/>
          </a:xfrm>
          <a:prstGeom prst="rect">
            <a:avLst/>
          </a:prstGeom>
        </p:spPr>
        <p:txBody>
          <a:bodyPr/>
          <a:lstStyle>
            <a:lvl1pPr>
              <a:defRPr/>
            </a:lvl1pPr>
          </a:lstStyle>
          <a:p>
            <a:endParaRPr lang="en-US"/>
          </a:p>
        </p:txBody>
      </p:sp>
      <p:sp>
        <p:nvSpPr>
          <p:cNvPr id="6" name="Date Placeholder 3">
            <a:extLst>
              <a:ext uri="{FF2B5EF4-FFF2-40B4-BE49-F238E27FC236}">
                <a16:creationId xmlns:a16="http://schemas.microsoft.com/office/drawing/2014/main" id="{C0A21336-6072-4841-A629-4AB7E0CAAEFD}"/>
              </a:ext>
            </a:extLst>
          </p:cNvPr>
          <p:cNvSpPr>
            <a:spLocks noGrp="1"/>
          </p:cNvSpPr>
          <p:nvPr>
            <p:ph type="dt" sz="half" idx="2"/>
          </p:nvPr>
        </p:nvSpPr>
        <p:spPr>
          <a:xfrm>
            <a:off x="6799263" y="6345914"/>
            <a:ext cx="2057400" cy="365125"/>
          </a:xfrm>
          <a:prstGeom prst="rect">
            <a:avLst/>
          </a:prstGeom>
        </p:spPr>
        <p:txBody>
          <a:bodyPr vert="horz" lIns="0" tIns="45720" rIns="0" bIns="0" rtlCol="0" anchor="ctr"/>
          <a:lstStyle>
            <a:lvl1pPr algn="r">
              <a:defRPr sz="900">
                <a:solidFill>
                  <a:schemeClr val="accent1"/>
                </a:solidFill>
                <a:latin typeface="PT Sans" panose="020B0503020203020204" pitchFamily="34" charset="77"/>
              </a:defRPr>
            </a:lvl1pPr>
          </a:lstStyle>
          <a:p>
            <a:r>
              <a:rPr lang="en-US"/>
              <a:t>E4A-MamaYe</a:t>
            </a:r>
          </a:p>
        </p:txBody>
      </p:sp>
    </p:spTree>
    <p:extLst>
      <p:ext uri="{BB962C8B-B14F-4D97-AF65-F5344CB8AC3E}">
        <p14:creationId xmlns:p14="http://schemas.microsoft.com/office/powerpoint/2010/main" val="1787819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1CA6112-F256-6647-A418-C84C13B1B0CE}"/>
              </a:ext>
            </a:extLst>
          </p:cNvPr>
          <p:cNvSpPr>
            <a:spLocks noGrp="1"/>
          </p:cNvSpPr>
          <p:nvPr>
            <p:ph type="title"/>
          </p:nvPr>
        </p:nvSpPr>
        <p:spPr>
          <a:xfrm>
            <a:off x="298451" y="294640"/>
            <a:ext cx="8558212" cy="541973"/>
          </a:xfrm>
          <a:prstGeom prst="rect">
            <a:avLst/>
          </a:prstGeom>
        </p:spPr>
        <p:txBody>
          <a:bodyPr/>
          <a:lstStyle>
            <a:lvl1pPr>
              <a:defRPr/>
            </a:lvl1pPr>
          </a:lstStyle>
          <a:p>
            <a:endParaRPr lang="en-US" dirty="0"/>
          </a:p>
        </p:txBody>
      </p:sp>
      <p:sp>
        <p:nvSpPr>
          <p:cNvPr id="6" name="Date Placeholder 3">
            <a:extLst>
              <a:ext uri="{FF2B5EF4-FFF2-40B4-BE49-F238E27FC236}">
                <a16:creationId xmlns:a16="http://schemas.microsoft.com/office/drawing/2014/main" id="{C0A21336-6072-4841-A629-4AB7E0CAAEFD}"/>
              </a:ext>
            </a:extLst>
          </p:cNvPr>
          <p:cNvSpPr>
            <a:spLocks noGrp="1"/>
          </p:cNvSpPr>
          <p:nvPr>
            <p:ph type="dt" sz="half" idx="2"/>
          </p:nvPr>
        </p:nvSpPr>
        <p:spPr>
          <a:xfrm>
            <a:off x="6799263" y="6345914"/>
            <a:ext cx="2057400" cy="365125"/>
          </a:xfrm>
          <a:prstGeom prst="rect">
            <a:avLst/>
          </a:prstGeom>
        </p:spPr>
        <p:txBody>
          <a:bodyPr vert="horz" lIns="0" tIns="45720" rIns="0" bIns="0" rtlCol="0" anchor="ctr"/>
          <a:lstStyle>
            <a:lvl1pPr algn="r">
              <a:defRPr sz="900">
                <a:solidFill>
                  <a:schemeClr val="accent1"/>
                </a:solidFill>
                <a:latin typeface="PT Sans" panose="020B0503020203020204" pitchFamily="34" charset="77"/>
              </a:defRPr>
            </a:lvl1pPr>
          </a:lstStyle>
          <a:p>
            <a:r>
              <a:rPr lang="en-US" dirty="0"/>
              <a:t>E4A-MamaYe</a:t>
            </a:r>
          </a:p>
        </p:txBody>
      </p:sp>
      <p:sp>
        <p:nvSpPr>
          <p:cNvPr id="2" name="Rectangle 1">
            <a:extLst>
              <a:ext uri="{FF2B5EF4-FFF2-40B4-BE49-F238E27FC236}">
                <a16:creationId xmlns:a16="http://schemas.microsoft.com/office/drawing/2014/main" id="{62C40625-9CB9-4C5A-91FE-1A574A04E98A}"/>
              </a:ext>
            </a:extLst>
          </p:cNvPr>
          <p:cNvSpPr/>
          <p:nvPr userDrawn="1"/>
        </p:nvSpPr>
        <p:spPr>
          <a:xfrm>
            <a:off x="0" y="0"/>
            <a:ext cx="9144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Graphical user interface&#10;&#10;Description automatically generated with medium confidence">
            <a:extLst>
              <a:ext uri="{FF2B5EF4-FFF2-40B4-BE49-F238E27FC236}">
                <a16:creationId xmlns:a16="http://schemas.microsoft.com/office/drawing/2014/main" id="{05D3BA94-2B76-4055-B3A1-E4630E58A4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29047" y="5762758"/>
            <a:ext cx="2627616" cy="948281"/>
          </a:xfrm>
          <a:prstGeom prst="rect">
            <a:avLst/>
          </a:prstGeom>
        </p:spPr>
      </p:pic>
      <p:pic>
        <p:nvPicPr>
          <p:cNvPr id="8" name="Picture 7">
            <a:extLst>
              <a:ext uri="{FF2B5EF4-FFF2-40B4-BE49-F238E27FC236}">
                <a16:creationId xmlns:a16="http://schemas.microsoft.com/office/drawing/2014/main" id="{A027C2B3-3CEF-4E83-8059-FF0286EE8C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3592" y="5741096"/>
            <a:ext cx="2295501" cy="1145726"/>
          </a:xfrm>
          <a:prstGeom prst="rect">
            <a:avLst/>
          </a:prstGeom>
        </p:spPr>
      </p:pic>
    </p:spTree>
    <p:extLst>
      <p:ext uri="{BB962C8B-B14F-4D97-AF65-F5344CB8AC3E}">
        <p14:creationId xmlns:p14="http://schemas.microsoft.com/office/powerpoint/2010/main" val="944111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Divider slide option 1">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B6E950D-157A-FF48-BB1E-A61168A663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338" y="249353"/>
            <a:ext cx="709179" cy="810490"/>
          </a:xfrm>
          <a:prstGeom prst="rect">
            <a:avLst/>
          </a:prstGeom>
        </p:spPr>
      </p:pic>
      <p:sp>
        <p:nvSpPr>
          <p:cNvPr id="4" name="Snip Single Corner of Rectangle 3">
            <a:extLst>
              <a:ext uri="{FF2B5EF4-FFF2-40B4-BE49-F238E27FC236}">
                <a16:creationId xmlns:a16="http://schemas.microsoft.com/office/drawing/2014/main" id="{86DF9478-A8A0-DC43-9383-9BE63E8EBCAC}"/>
              </a:ext>
            </a:extLst>
          </p:cNvPr>
          <p:cNvSpPr/>
          <p:nvPr userDrawn="1"/>
        </p:nvSpPr>
        <p:spPr>
          <a:xfrm>
            <a:off x="1" y="0"/>
            <a:ext cx="9144000" cy="68580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9C67A7F-8749-464D-B788-919A213137CA}"/>
              </a:ext>
            </a:extLst>
          </p:cNvPr>
          <p:cNvSpPr>
            <a:spLocks noGrp="1"/>
          </p:cNvSpPr>
          <p:nvPr>
            <p:ph type="subTitle" idx="1"/>
          </p:nvPr>
        </p:nvSpPr>
        <p:spPr>
          <a:xfrm>
            <a:off x="287338" y="3429000"/>
            <a:ext cx="5237162" cy="346695"/>
          </a:xfrm>
          <a:prstGeom prst="rect">
            <a:avLst/>
          </a:prstGeom>
        </p:spPr>
        <p:txBody>
          <a:bodyPr>
            <a:normAutofit/>
          </a:bodyPr>
          <a:lstStyle>
            <a:lvl1pPr marL="0" indent="0" algn="l">
              <a:buNone/>
              <a:defRPr sz="2400" b="1" i="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 name="Title 1">
            <a:extLst>
              <a:ext uri="{FF2B5EF4-FFF2-40B4-BE49-F238E27FC236}">
                <a16:creationId xmlns:a16="http://schemas.microsoft.com/office/drawing/2014/main" id="{A20ABC88-D942-D445-8548-77AF2DC78D44}"/>
              </a:ext>
            </a:extLst>
          </p:cNvPr>
          <p:cNvSpPr>
            <a:spLocks noGrp="1"/>
          </p:cNvSpPr>
          <p:nvPr>
            <p:ph type="ctrTitle" hasCustomPrompt="1"/>
          </p:nvPr>
        </p:nvSpPr>
        <p:spPr>
          <a:xfrm>
            <a:off x="287336" y="2397999"/>
            <a:ext cx="6230005" cy="725033"/>
          </a:xfrm>
          <a:prstGeom prst="rect">
            <a:avLst/>
          </a:prstGeom>
        </p:spPr>
        <p:txBody>
          <a:bodyPr anchor="b">
            <a:noAutofit/>
          </a:bodyPr>
          <a:lstStyle>
            <a:lvl1pPr algn="l">
              <a:defRPr sz="5400" b="1" i="0">
                <a:latin typeface="+mj-lt"/>
              </a:defRPr>
            </a:lvl1pPr>
          </a:lstStyle>
          <a:p>
            <a:r>
              <a:rPr lang="en-US"/>
              <a:t>Master title style</a:t>
            </a:r>
          </a:p>
        </p:txBody>
      </p:sp>
      <p:pic>
        <p:nvPicPr>
          <p:cNvPr id="6" name="Picture 5">
            <a:extLst>
              <a:ext uri="{FF2B5EF4-FFF2-40B4-BE49-F238E27FC236}">
                <a16:creationId xmlns:a16="http://schemas.microsoft.com/office/drawing/2014/main" id="{ABA011FE-92F5-0C46-A636-4EB514C7C1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03385" y="6037117"/>
            <a:ext cx="2364859" cy="942693"/>
          </a:xfrm>
          <a:prstGeom prst="rect">
            <a:avLst/>
          </a:prstGeom>
        </p:spPr>
      </p:pic>
      <p:pic>
        <p:nvPicPr>
          <p:cNvPr id="10" name="Picture 9">
            <a:extLst>
              <a:ext uri="{FF2B5EF4-FFF2-40B4-BE49-F238E27FC236}">
                <a16:creationId xmlns:a16="http://schemas.microsoft.com/office/drawing/2014/main" id="{8CFAC050-784C-5D4E-94B9-9D0B668FA2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64799" y="6037117"/>
            <a:ext cx="2364859" cy="942693"/>
          </a:xfrm>
          <a:prstGeom prst="rect">
            <a:avLst/>
          </a:prstGeom>
        </p:spPr>
      </p:pic>
      <p:pic>
        <p:nvPicPr>
          <p:cNvPr id="11" name="Picture 10">
            <a:extLst>
              <a:ext uri="{FF2B5EF4-FFF2-40B4-BE49-F238E27FC236}">
                <a16:creationId xmlns:a16="http://schemas.microsoft.com/office/drawing/2014/main" id="{EDA045C3-D305-234F-B5CC-1374E01B8D8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71341" y="6037117"/>
            <a:ext cx="2364859" cy="942693"/>
          </a:xfrm>
          <a:prstGeom prst="rect">
            <a:avLst/>
          </a:prstGeom>
        </p:spPr>
      </p:pic>
      <p:pic>
        <p:nvPicPr>
          <p:cNvPr id="12" name="Picture 11">
            <a:extLst>
              <a:ext uri="{FF2B5EF4-FFF2-40B4-BE49-F238E27FC236}">
                <a16:creationId xmlns:a16="http://schemas.microsoft.com/office/drawing/2014/main" id="{72230338-4D66-C142-9DFC-0E5DF6B3C9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050" y="6037117"/>
            <a:ext cx="2364859" cy="942693"/>
          </a:xfrm>
          <a:prstGeom prst="rect">
            <a:avLst/>
          </a:prstGeom>
        </p:spPr>
      </p:pic>
      <p:pic>
        <p:nvPicPr>
          <p:cNvPr id="15" name="Picture 14">
            <a:extLst>
              <a:ext uri="{FF2B5EF4-FFF2-40B4-BE49-F238E27FC236}">
                <a16:creationId xmlns:a16="http://schemas.microsoft.com/office/drawing/2014/main" id="{F400097B-9DE2-4449-ABB4-096CE6D6B27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6046" y="4461188"/>
            <a:ext cx="2882900" cy="2882900"/>
          </a:xfrm>
          <a:prstGeom prst="rect">
            <a:avLst/>
          </a:prstGeom>
        </p:spPr>
      </p:pic>
      <p:pic>
        <p:nvPicPr>
          <p:cNvPr id="17" name="Picture 16">
            <a:extLst>
              <a:ext uri="{FF2B5EF4-FFF2-40B4-BE49-F238E27FC236}">
                <a16:creationId xmlns:a16="http://schemas.microsoft.com/office/drawing/2014/main" id="{275BA9A8-2306-904C-8D9F-E2A861EB0BF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816" y="3109767"/>
            <a:ext cx="8483600" cy="368300"/>
          </a:xfrm>
          <a:prstGeom prst="rect">
            <a:avLst/>
          </a:prstGeom>
        </p:spPr>
      </p:pic>
    </p:spTree>
    <p:extLst>
      <p:ext uri="{BB962C8B-B14F-4D97-AF65-F5344CB8AC3E}">
        <p14:creationId xmlns:p14="http://schemas.microsoft.com/office/powerpoint/2010/main" val="76160790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548A7-7A3A-C044-AB35-E5A7AEB2A6CD}"/>
              </a:ext>
            </a:extLst>
          </p:cNvPr>
          <p:cNvSpPr>
            <a:spLocks noGrp="1"/>
          </p:cNvSpPr>
          <p:nvPr>
            <p:ph type="title"/>
          </p:nvPr>
        </p:nvSpPr>
        <p:spPr>
          <a:xfrm>
            <a:off x="298223" y="240366"/>
            <a:ext cx="8558439" cy="639791"/>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351A262-87D8-9846-BED5-4C9BD7425486}"/>
              </a:ext>
            </a:extLst>
          </p:cNvPr>
          <p:cNvSpPr>
            <a:spLocks noGrp="1"/>
          </p:cNvSpPr>
          <p:nvPr>
            <p:ph idx="1"/>
          </p:nvPr>
        </p:nvSpPr>
        <p:spPr>
          <a:xfrm>
            <a:off x="287337" y="1268413"/>
            <a:ext cx="8558439" cy="47063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02DC49-1848-AB4B-928F-AC979BBA3776}"/>
              </a:ext>
            </a:extLst>
          </p:cNvPr>
          <p:cNvSpPr>
            <a:spLocks noGrp="1"/>
          </p:cNvSpPr>
          <p:nvPr>
            <p:ph type="dt" sz="half" idx="2"/>
          </p:nvPr>
        </p:nvSpPr>
        <p:spPr>
          <a:xfrm>
            <a:off x="6799263" y="6345914"/>
            <a:ext cx="2057400" cy="365125"/>
          </a:xfrm>
          <a:prstGeom prst="rect">
            <a:avLst/>
          </a:prstGeom>
        </p:spPr>
        <p:txBody>
          <a:bodyPr vert="horz" lIns="0" tIns="45720" rIns="0" bIns="0" rtlCol="0" anchor="ctr"/>
          <a:lstStyle>
            <a:lvl1pPr algn="r">
              <a:defRPr sz="900">
                <a:solidFill>
                  <a:schemeClr val="accent1"/>
                </a:solidFill>
                <a:latin typeface="PT Sans" panose="020B0503020203020204" pitchFamily="34" charset="77"/>
              </a:defRPr>
            </a:lvl1pPr>
          </a:lstStyle>
          <a:p>
            <a:r>
              <a:rPr lang="en-US"/>
              <a:t>E4A-MamaYe</a:t>
            </a:r>
          </a:p>
        </p:txBody>
      </p:sp>
    </p:spTree>
    <p:extLst>
      <p:ext uri="{BB962C8B-B14F-4D97-AF65-F5344CB8AC3E}">
        <p14:creationId xmlns:p14="http://schemas.microsoft.com/office/powerpoint/2010/main" val="1605434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2.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5DEB2B-E7E0-414A-A5AB-0DC6CE1D0F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99" y="0"/>
            <a:ext cx="9130801" cy="6858000"/>
          </a:xfrm>
          <a:prstGeom prst="rect">
            <a:avLst/>
          </a:prstGeom>
        </p:spPr>
      </p:pic>
      <p:sp>
        <p:nvSpPr>
          <p:cNvPr id="7" name="Rectangle 6">
            <a:extLst>
              <a:ext uri="{FF2B5EF4-FFF2-40B4-BE49-F238E27FC236}">
                <a16:creationId xmlns:a16="http://schemas.microsoft.com/office/drawing/2014/main" id="{3AA2098A-D36F-9F45-B3A1-000497692AA5}"/>
              </a:ext>
            </a:extLst>
          </p:cNvPr>
          <p:cNvSpPr/>
          <p:nvPr userDrawn="1"/>
        </p:nvSpPr>
        <p:spPr>
          <a:xfrm>
            <a:off x="4762" y="0"/>
            <a:ext cx="9139238" cy="6857999"/>
          </a:xfrm>
          <a:prstGeom prst="rect">
            <a:avLst/>
          </a:prstGeom>
          <a:solidFill>
            <a:schemeClr val="accent2">
              <a:alpha val="5451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4A5A16E6-B41A-2947-82A7-07739F8F9A35}"/>
              </a:ext>
            </a:extLst>
          </p:cNvPr>
          <p:cNvSpPr>
            <a:spLocks noGrp="1"/>
          </p:cNvSpPr>
          <p:nvPr>
            <p:ph type="ctrTitle" hasCustomPrompt="1"/>
          </p:nvPr>
        </p:nvSpPr>
        <p:spPr>
          <a:xfrm>
            <a:off x="623888" y="4028239"/>
            <a:ext cx="7886700" cy="725033"/>
          </a:xfrm>
          <a:prstGeom prst="rect">
            <a:avLst/>
          </a:prstGeom>
        </p:spPr>
        <p:txBody>
          <a:bodyPr anchor="b">
            <a:noAutofit/>
          </a:bodyPr>
          <a:lstStyle>
            <a:lvl1pPr algn="l">
              <a:defRPr sz="5400" b="1" i="0">
                <a:latin typeface="+mj-lt"/>
              </a:defRPr>
            </a:lvl1pPr>
          </a:lstStyle>
          <a:p>
            <a:r>
              <a:rPr lang="en-US"/>
              <a:t>Master title style</a:t>
            </a:r>
          </a:p>
        </p:txBody>
      </p:sp>
      <p:sp>
        <p:nvSpPr>
          <p:cNvPr id="10" name="Text Placeholder 2">
            <a:extLst>
              <a:ext uri="{FF2B5EF4-FFF2-40B4-BE49-F238E27FC236}">
                <a16:creationId xmlns:a16="http://schemas.microsoft.com/office/drawing/2014/main" id="{2B99E7E1-99B6-3845-86DD-2F543885A5F6}"/>
              </a:ext>
            </a:extLst>
          </p:cNvPr>
          <p:cNvSpPr>
            <a:spLocks noGrp="1"/>
          </p:cNvSpPr>
          <p:nvPr>
            <p:ph type="body" idx="1"/>
          </p:nvPr>
        </p:nvSpPr>
        <p:spPr>
          <a:xfrm>
            <a:off x="623888" y="5039591"/>
            <a:ext cx="7886700" cy="1091624"/>
          </a:xfrm>
          <a:prstGeom prst="rect">
            <a:avLst/>
          </a:prstGeom>
        </p:spPr>
        <p:txBody>
          <a:bodyPr/>
          <a:lstStyle>
            <a:lvl1pPr marL="0" indent="0">
              <a:buNone/>
              <a:defRPr sz="2000" b="1" i="0" cap="none" spc="0">
                <a:ln w="0"/>
                <a:solidFill>
                  <a:schemeClr val="bg1"/>
                </a:solidFill>
                <a:effectLst>
                  <a:outerShdw blurRad="38100" dist="25400" dir="5400000" algn="ctr" rotWithShape="0">
                    <a:srgbClr val="6E747A">
                      <a:alpha val="43000"/>
                    </a:srgbClr>
                  </a:outerShdw>
                </a:effectLst>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pic>
        <p:nvPicPr>
          <p:cNvPr id="11" name="Picture 10">
            <a:extLst>
              <a:ext uri="{FF2B5EF4-FFF2-40B4-BE49-F238E27FC236}">
                <a16:creationId xmlns:a16="http://schemas.microsoft.com/office/drawing/2014/main" id="{241B8D25-897A-814B-8DAE-D81A2D2BC99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338" y="4614145"/>
            <a:ext cx="3073400" cy="533400"/>
          </a:xfrm>
          <a:prstGeom prst="rect">
            <a:avLst/>
          </a:prstGeom>
        </p:spPr>
      </p:pic>
      <p:pic>
        <p:nvPicPr>
          <p:cNvPr id="13" name="Picture 12">
            <a:extLst>
              <a:ext uri="{FF2B5EF4-FFF2-40B4-BE49-F238E27FC236}">
                <a16:creationId xmlns:a16="http://schemas.microsoft.com/office/drawing/2014/main" id="{630C5F4B-CB36-574D-B874-304AD34E0D1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9744" y="-1058759"/>
            <a:ext cx="3501818" cy="3501818"/>
          </a:xfrm>
          <a:prstGeom prst="rect">
            <a:avLst/>
          </a:prstGeom>
        </p:spPr>
      </p:pic>
      <p:pic>
        <p:nvPicPr>
          <p:cNvPr id="14" name="Picture 13">
            <a:extLst>
              <a:ext uri="{FF2B5EF4-FFF2-40B4-BE49-F238E27FC236}">
                <a16:creationId xmlns:a16="http://schemas.microsoft.com/office/drawing/2014/main" id="{C9B17106-1880-8C44-B10D-144DDC3B2E9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87338" y="117407"/>
            <a:ext cx="2232447" cy="2232447"/>
          </a:xfrm>
          <a:prstGeom prst="rect">
            <a:avLst/>
          </a:prstGeom>
        </p:spPr>
      </p:pic>
      <p:pic>
        <p:nvPicPr>
          <p:cNvPr id="15" name="Picture 14">
            <a:extLst>
              <a:ext uri="{FF2B5EF4-FFF2-40B4-BE49-F238E27FC236}">
                <a16:creationId xmlns:a16="http://schemas.microsoft.com/office/drawing/2014/main" id="{2DC2B135-1D77-C14D-B68A-66A7C2ED757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4913" y="881513"/>
            <a:ext cx="709179" cy="810490"/>
          </a:xfrm>
          <a:prstGeom prst="rect">
            <a:avLst/>
          </a:prstGeom>
        </p:spPr>
      </p:pic>
    </p:spTree>
    <p:extLst>
      <p:ext uri="{BB962C8B-B14F-4D97-AF65-F5344CB8AC3E}">
        <p14:creationId xmlns:p14="http://schemas.microsoft.com/office/powerpoint/2010/main" val="1704110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picture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0ED94E-334E-4242-B504-6A30E4D322FB}"/>
              </a:ext>
            </a:extLst>
          </p:cNvPr>
          <p:cNvSpPr>
            <a:spLocks noGrp="1"/>
          </p:cNvSpPr>
          <p:nvPr>
            <p:ph sz="half" idx="1"/>
          </p:nvPr>
        </p:nvSpPr>
        <p:spPr>
          <a:xfrm>
            <a:off x="298451" y="1268413"/>
            <a:ext cx="4227512" cy="47258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D131C840-5C17-9F4D-86B7-1513C9A6D751}"/>
              </a:ext>
            </a:extLst>
          </p:cNvPr>
          <p:cNvSpPr>
            <a:spLocks noGrp="1"/>
          </p:cNvSpPr>
          <p:nvPr>
            <p:ph type="title"/>
          </p:nvPr>
        </p:nvSpPr>
        <p:spPr>
          <a:xfrm>
            <a:off x="298451" y="294640"/>
            <a:ext cx="8558212" cy="541973"/>
          </a:xfrm>
          <a:prstGeom prst="rect">
            <a:avLst/>
          </a:prstGeom>
        </p:spPr>
        <p:txBody>
          <a:bodyPr/>
          <a:lstStyle>
            <a:lvl1pPr>
              <a:defRPr/>
            </a:lvl1pPr>
          </a:lstStyle>
          <a:p>
            <a:endParaRPr lang="en-US"/>
          </a:p>
        </p:txBody>
      </p:sp>
      <p:sp>
        <p:nvSpPr>
          <p:cNvPr id="9" name="Picture Placeholder 8">
            <a:extLst>
              <a:ext uri="{FF2B5EF4-FFF2-40B4-BE49-F238E27FC236}">
                <a16:creationId xmlns:a16="http://schemas.microsoft.com/office/drawing/2014/main" id="{F268ED2F-6B1C-4942-9F60-14782A82C594}"/>
              </a:ext>
            </a:extLst>
          </p:cNvPr>
          <p:cNvSpPr>
            <a:spLocks noGrp="1"/>
          </p:cNvSpPr>
          <p:nvPr>
            <p:ph type="pic" sz="quarter" idx="11"/>
          </p:nvPr>
        </p:nvSpPr>
        <p:spPr>
          <a:xfrm>
            <a:off x="4635500" y="1268413"/>
            <a:ext cx="4221163" cy="4734875"/>
          </a:xfrm>
        </p:spPr>
        <p:txBody>
          <a:bodyPr/>
          <a:lstStyle/>
          <a:p>
            <a:endParaRPr lang="en-US"/>
          </a:p>
        </p:txBody>
      </p:sp>
      <p:sp>
        <p:nvSpPr>
          <p:cNvPr id="10" name="Date Placeholder 3">
            <a:extLst>
              <a:ext uri="{FF2B5EF4-FFF2-40B4-BE49-F238E27FC236}">
                <a16:creationId xmlns:a16="http://schemas.microsoft.com/office/drawing/2014/main" id="{5DFC2DDD-374D-9440-A86D-910CF8A0950E}"/>
              </a:ext>
            </a:extLst>
          </p:cNvPr>
          <p:cNvSpPr>
            <a:spLocks noGrp="1"/>
          </p:cNvSpPr>
          <p:nvPr>
            <p:ph type="dt" sz="half" idx="2"/>
          </p:nvPr>
        </p:nvSpPr>
        <p:spPr>
          <a:xfrm>
            <a:off x="6799263" y="6345914"/>
            <a:ext cx="2057400" cy="365125"/>
          </a:xfrm>
          <a:prstGeom prst="rect">
            <a:avLst/>
          </a:prstGeom>
        </p:spPr>
        <p:txBody>
          <a:bodyPr vert="horz" lIns="0" tIns="45720" rIns="0" bIns="0" rtlCol="0" anchor="ctr"/>
          <a:lstStyle>
            <a:lvl1pPr algn="r">
              <a:defRPr sz="900">
                <a:solidFill>
                  <a:schemeClr val="accent1"/>
                </a:solidFill>
                <a:latin typeface="PT Sans" panose="020B0503020203020204" pitchFamily="34" charset="77"/>
              </a:defRPr>
            </a:lvl1pPr>
          </a:lstStyle>
          <a:p>
            <a:r>
              <a:rPr lang="en-US"/>
              <a:t>E4A-MamaYe</a:t>
            </a:r>
          </a:p>
        </p:txBody>
      </p:sp>
    </p:spTree>
    <p:extLst>
      <p:ext uri="{BB962C8B-B14F-4D97-AF65-F5344CB8AC3E}">
        <p14:creationId xmlns:p14="http://schemas.microsoft.com/office/powerpoint/2010/main" val="1608548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2">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958EEA2-5B00-4148-9F6B-695808B880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338" y="565873"/>
            <a:ext cx="709179" cy="810490"/>
          </a:xfrm>
          <a:prstGeom prst="rect">
            <a:avLst/>
          </a:prstGeom>
        </p:spPr>
      </p:pic>
      <p:pic>
        <p:nvPicPr>
          <p:cNvPr id="8" name="Picture 7">
            <a:extLst>
              <a:ext uri="{FF2B5EF4-FFF2-40B4-BE49-F238E27FC236}">
                <a16:creationId xmlns:a16="http://schemas.microsoft.com/office/drawing/2014/main" id="{8A88EEB4-40C3-3043-BB17-E589178ACC9A}"/>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8107" r="3554"/>
          <a:stretch/>
        </p:blipFill>
        <p:spPr>
          <a:xfrm>
            <a:off x="3570" y="-11527"/>
            <a:ext cx="9136859" cy="6869526"/>
          </a:xfrm>
          <a:prstGeom prst="rect">
            <a:avLst/>
          </a:prstGeom>
        </p:spPr>
      </p:pic>
      <p:sp>
        <p:nvSpPr>
          <p:cNvPr id="6" name="Rectangle 5">
            <a:extLst>
              <a:ext uri="{FF2B5EF4-FFF2-40B4-BE49-F238E27FC236}">
                <a16:creationId xmlns:a16="http://schemas.microsoft.com/office/drawing/2014/main" id="{1F5CC52B-A838-8949-AC1E-ACF9331980FB}"/>
              </a:ext>
            </a:extLst>
          </p:cNvPr>
          <p:cNvSpPr/>
          <p:nvPr userDrawn="1"/>
        </p:nvSpPr>
        <p:spPr>
          <a:xfrm>
            <a:off x="-5953" y="1"/>
            <a:ext cx="9146382" cy="6857999"/>
          </a:xfrm>
          <a:prstGeom prst="rect">
            <a:avLst/>
          </a:prstGeom>
          <a:solidFill>
            <a:schemeClr val="accent2">
              <a:alpha val="5451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A78DE4A-8971-9A4A-8963-C6535B1DC7BD}"/>
              </a:ext>
            </a:extLst>
          </p:cNvPr>
          <p:cNvSpPr>
            <a:spLocks noGrp="1"/>
          </p:cNvSpPr>
          <p:nvPr>
            <p:ph type="ctrTitle" hasCustomPrompt="1"/>
          </p:nvPr>
        </p:nvSpPr>
        <p:spPr>
          <a:xfrm>
            <a:off x="623888" y="4028239"/>
            <a:ext cx="7886700" cy="725033"/>
          </a:xfrm>
          <a:prstGeom prst="rect">
            <a:avLst/>
          </a:prstGeom>
        </p:spPr>
        <p:txBody>
          <a:bodyPr anchor="b">
            <a:noAutofit/>
          </a:bodyPr>
          <a:lstStyle>
            <a:lvl1pPr algn="l">
              <a:defRPr sz="5400" b="1" i="0">
                <a:latin typeface="+mj-lt"/>
              </a:defRPr>
            </a:lvl1pPr>
          </a:lstStyle>
          <a:p>
            <a:r>
              <a:rPr lang="en-US"/>
              <a:t>Master title style</a:t>
            </a:r>
          </a:p>
        </p:txBody>
      </p:sp>
      <p:sp>
        <p:nvSpPr>
          <p:cNvPr id="3" name="Text Placeholder 2">
            <a:extLst>
              <a:ext uri="{FF2B5EF4-FFF2-40B4-BE49-F238E27FC236}">
                <a16:creationId xmlns:a16="http://schemas.microsoft.com/office/drawing/2014/main" id="{709BBD3B-88EC-F94B-A898-5EF145847B30}"/>
              </a:ext>
            </a:extLst>
          </p:cNvPr>
          <p:cNvSpPr>
            <a:spLocks noGrp="1"/>
          </p:cNvSpPr>
          <p:nvPr>
            <p:ph type="body" idx="1"/>
          </p:nvPr>
        </p:nvSpPr>
        <p:spPr>
          <a:xfrm>
            <a:off x="623888" y="5039591"/>
            <a:ext cx="7886700" cy="1091624"/>
          </a:xfrm>
          <a:prstGeom prst="rect">
            <a:avLst/>
          </a:prstGeom>
        </p:spPr>
        <p:txBody>
          <a:bodyPr/>
          <a:lstStyle>
            <a:lvl1pPr marL="0" indent="0">
              <a:buNone/>
              <a:defRPr sz="2000" b="1" i="0" cap="none" spc="0">
                <a:ln w="0"/>
                <a:solidFill>
                  <a:schemeClr val="bg1"/>
                </a:solidFill>
                <a:effectLst>
                  <a:outerShdw blurRad="38100" dist="25400" dir="5400000" algn="ctr" rotWithShape="0">
                    <a:srgbClr val="6E747A">
                      <a:alpha val="43000"/>
                    </a:srgbClr>
                  </a:outerShdw>
                </a:effectLst>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pic>
        <p:nvPicPr>
          <p:cNvPr id="18" name="Picture 17">
            <a:extLst>
              <a:ext uri="{FF2B5EF4-FFF2-40B4-BE49-F238E27FC236}">
                <a16:creationId xmlns:a16="http://schemas.microsoft.com/office/drawing/2014/main" id="{A9E2804F-282B-0043-A329-C93151A0083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87338" y="4614145"/>
            <a:ext cx="3073400" cy="533400"/>
          </a:xfrm>
          <a:prstGeom prst="rect">
            <a:avLst/>
          </a:prstGeom>
        </p:spPr>
      </p:pic>
      <p:pic>
        <p:nvPicPr>
          <p:cNvPr id="12" name="Picture 11">
            <a:extLst>
              <a:ext uri="{FF2B5EF4-FFF2-40B4-BE49-F238E27FC236}">
                <a16:creationId xmlns:a16="http://schemas.microsoft.com/office/drawing/2014/main" id="{2434DBE5-D035-8343-B4BD-8589E7E311D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69744" y="-1058759"/>
            <a:ext cx="3501818" cy="3501818"/>
          </a:xfrm>
          <a:prstGeom prst="rect">
            <a:avLst/>
          </a:prstGeom>
        </p:spPr>
      </p:pic>
      <p:pic>
        <p:nvPicPr>
          <p:cNvPr id="20" name="Picture 19">
            <a:extLst>
              <a:ext uri="{FF2B5EF4-FFF2-40B4-BE49-F238E27FC236}">
                <a16:creationId xmlns:a16="http://schemas.microsoft.com/office/drawing/2014/main" id="{42F1D0D8-576D-7943-834B-00F243211A9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87338" y="117407"/>
            <a:ext cx="2232447" cy="2232447"/>
          </a:xfrm>
          <a:prstGeom prst="rect">
            <a:avLst/>
          </a:prstGeom>
        </p:spPr>
      </p:pic>
      <p:pic>
        <p:nvPicPr>
          <p:cNvPr id="21" name="Picture 20">
            <a:extLst>
              <a:ext uri="{FF2B5EF4-FFF2-40B4-BE49-F238E27FC236}">
                <a16:creationId xmlns:a16="http://schemas.microsoft.com/office/drawing/2014/main" id="{8390B8AC-942F-464C-BD51-44194F6DEF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4913" y="881513"/>
            <a:ext cx="709179" cy="810490"/>
          </a:xfrm>
          <a:prstGeom prst="rect">
            <a:avLst/>
          </a:prstGeom>
        </p:spPr>
      </p:pic>
    </p:spTree>
    <p:extLst>
      <p:ext uri="{BB962C8B-B14F-4D97-AF65-F5344CB8AC3E}">
        <p14:creationId xmlns:p14="http://schemas.microsoft.com/office/powerpoint/2010/main" val="4201339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1CA6112-F256-6647-A418-C84C13B1B0CE}"/>
              </a:ext>
            </a:extLst>
          </p:cNvPr>
          <p:cNvSpPr>
            <a:spLocks noGrp="1"/>
          </p:cNvSpPr>
          <p:nvPr>
            <p:ph type="title"/>
          </p:nvPr>
        </p:nvSpPr>
        <p:spPr>
          <a:xfrm>
            <a:off x="298451" y="294640"/>
            <a:ext cx="8558212" cy="541973"/>
          </a:xfrm>
          <a:prstGeom prst="rect">
            <a:avLst/>
          </a:prstGeom>
        </p:spPr>
        <p:txBody>
          <a:bodyPr/>
          <a:lstStyle>
            <a:lvl1pPr>
              <a:defRPr/>
            </a:lvl1pPr>
          </a:lstStyle>
          <a:p>
            <a:endParaRPr lang="en-US"/>
          </a:p>
        </p:txBody>
      </p:sp>
      <p:sp>
        <p:nvSpPr>
          <p:cNvPr id="6" name="Date Placeholder 3">
            <a:extLst>
              <a:ext uri="{FF2B5EF4-FFF2-40B4-BE49-F238E27FC236}">
                <a16:creationId xmlns:a16="http://schemas.microsoft.com/office/drawing/2014/main" id="{C0A21336-6072-4841-A629-4AB7E0CAAEFD}"/>
              </a:ext>
            </a:extLst>
          </p:cNvPr>
          <p:cNvSpPr>
            <a:spLocks noGrp="1"/>
          </p:cNvSpPr>
          <p:nvPr>
            <p:ph type="dt" sz="half" idx="2"/>
          </p:nvPr>
        </p:nvSpPr>
        <p:spPr>
          <a:xfrm>
            <a:off x="6799263" y="6345914"/>
            <a:ext cx="2057400" cy="365125"/>
          </a:xfrm>
          <a:prstGeom prst="rect">
            <a:avLst/>
          </a:prstGeom>
        </p:spPr>
        <p:txBody>
          <a:bodyPr vert="horz" lIns="0" tIns="45720" rIns="0" bIns="0" rtlCol="0" anchor="ctr"/>
          <a:lstStyle>
            <a:lvl1pPr algn="r">
              <a:defRPr sz="900">
                <a:solidFill>
                  <a:schemeClr val="accent1"/>
                </a:solidFill>
                <a:latin typeface="PT Sans" panose="020B0503020203020204" pitchFamily="34" charset="77"/>
              </a:defRPr>
            </a:lvl1pPr>
          </a:lstStyle>
          <a:p>
            <a:r>
              <a:rPr lang="en-US"/>
              <a:t>E4A-MamaYe</a:t>
            </a:r>
          </a:p>
        </p:txBody>
      </p:sp>
    </p:spTree>
    <p:extLst>
      <p:ext uri="{BB962C8B-B14F-4D97-AF65-F5344CB8AC3E}">
        <p14:creationId xmlns:p14="http://schemas.microsoft.com/office/powerpoint/2010/main" val="2211466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4BA2FF-9BFC-9247-A116-98ECB731C20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826" r="5508"/>
          <a:stretch/>
        </p:blipFill>
        <p:spPr>
          <a:xfrm>
            <a:off x="13850" y="0"/>
            <a:ext cx="9143999" cy="6868492"/>
          </a:xfrm>
          <a:prstGeom prst="rect">
            <a:avLst/>
          </a:prstGeom>
        </p:spPr>
      </p:pic>
      <p:pic>
        <p:nvPicPr>
          <p:cNvPr id="4" name="Picture 3">
            <a:extLst>
              <a:ext uri="{FF2B5EF4-FFF2-40B4-BE49-F238E27FC236}">
                <a16:creationId xmlns:a16="http://schemas.microsoft.com/office/drawing/2014/main" id="{2DFE9D8A-523D-B04C-A46A-30ED734CB0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87606" y="-425622"/>
            <a:ext cx="11653720" cy="3258905"/>
          </a:xfrm>
          <a:prstGeom prst="rect">
            <a:avLst/>
          </a:prstGeom>
        </p:spPr>
      </p:pic>
      <p:sp>
        <p:nvSpPr>
          <p:cNvPr id="10" name="Title 1">
            <a:extLst>
              <a:ext uri="{FF2B5EF4-FFF2-40B4-BE49-F238E27FC236}">
                <a16:creationId xmlns:a16="http://schemas.microsoft.com/office/drawing/2014/main" id="{D446898B-C274-FF4F-BF48-5583D9B65170}"/>
              </a:ext>
            </a:extLst>
          </p:cNvPr>
          <p:cNvSpPr>
            <a:spLocks noGrp="1"/>
          </p:cNvSpPr>
          <p:nvPr>
            <p:ph type="ctrTitle" hasCustomPrompt="1"/>
          </p:nvPr>
        </p:nvSpPr>
        <p:spPr>
          <a:xfrm>
            <a:off x="287338" y="675879"/>
            <a:ext cx="8569325" cy="725033"/>
          </a:xfrm>
          <a:prstGeom prst="rect">
            <a:avLst/>
          </a:prstGeom>
        </p:spPr>
        <p:txBody>
          <a:bodyPr anchor="b">
            <a:noAutofit/>
          </a:bodyPr>
          <a:lstStyle>
            <a:lvl1pPr algn="l">
              <a:defRPr sz="4000" b="1" i="0">
                <a:latin typeface="+mj-lt"/>
              </a:defRPr>
            </a:lvl1pPr>
          </a:lstStyle>
          <a:p>
            <a:r>
              <a:rPr lang="en-US"/>
              <a:t>Master title style</a:t>
            </a:r>
          </a:p>
        </p:txBody>
      </p:sp>
      <p:sp>
        <p:nvSpPr>
          <p:cNvPr id="8" name="Subtitle 2">
            <a:extLst>
              <a:ext uri="{FF2B5EF4-FFF2-40B4-BE49-F238E27FC236}">
                <a16:creationId xmlns:a16="http://schemas.microsoft.com/office/drawing/2014/main" id="{784BD8C1-5BC1-ED42-813A-EAF651CE3B8C}"/>
              </a:ext>
            </a:extLst>
          </p:cNvPr>
          <p:cNvSpPr>
            <a:spLocks noGrp="1"/>
          </p:cNvSpPr>
          <p:nvPr>
            <p:ph type="subTitle" idx="1"/>
          </p:nvPr>
        </p:nvSpPr>
        <p:spPr>
          <a:xfrm>
            <a:off x="287337" y="1465098"/>
            <a:ext cx="8569325" cy="346695"/>
          </a:xfrm>
          <a:prstGeom prst="rect">
            <a:avLst/>
          </a:prstGeom>
        </p:spPr>
        <p:txBody>
          <a:bodyPr>
            <a:noAutofit/>
          </a:bodyPr>
          <a:lstStyle>
            <a:lvl1pPr marL="0" indent="0" algn="l">
              <a:buNone/>
              <a:defRPr sz="1800" b="1" i="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20" name="Picture 19">
            <a:extLst>
              <a:ext uri="{FF2B5EF4-FFF2-40B4-BE49-F238E27FC236}">
                <a16:creationId xmlns:a16="http://schemas.microsoft.com/office/drawing/2014/main" id="{31CAD4A3-13CA-C046-8C1E-7D27F22C00C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5561" y="4915582"/>
            <a:ext cx="2225019" cy="2225019"/>
          </a:xfrm>
          <a:prstGeom prst="rect">
            <a:avLst/>
          </a:prstGeom>
        </p:spPr>
      </p:pic>
      <p:pic>
        <p:nvPicPr>
          <p:cNvPr id="14" name="Picture 13">
            <a:extLst>
              <a:ext uri="{FF2B5EF4-FFF2-40B4-BE49-F238E27FC236}">
                <a16:creationId xmlns:a16="http://schemas.microsoft.com/office/drawing/2014/main" id="{537C3F3F-C092-9541-9EEC-9B12A2915F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7997" y="4383651"/>
            <a:ext cx="2474103" cy="2474103"/>
          </a:xfrm>
          <a:prstGeom prst="rect">
            <a:avLst/>
          </a:prstGeom>
        </p:spPr>
      </p:pic>
      <p:pic>
        <p:nvPicPr>
          <p:cNvPr id="7" name="Picture 6">
            <a:extLst>
              <a:ext uri="{FF2B5EF4-FFF2-40B4-BE49-F238E27FC236}">
                <a16:creationId xmlns:a16="http://schemas.microsoft.com/office/drawing/2014/main" id="{E4DD4CFD-24D5-ED46-AAA2-72E0806A569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95422" y="5341493"/>
            <a:ext cx="1714413" cy="496187"/>
          </a:xfrm>
          <a:prstGeom prst="rect">
            <a:avLst/>
          </a:prstGeom>
        </p:spPr>
      </p:pic>
      <p:pic>
        <p:nvPicPr>
          <p:cNvPr id="6" name="Picture 5">
            <a:extLst>
              <a:ext uri="{FF2B5EF4-FFF2-40B4-BE49-F238E27FC236}">
                <a16:creationId xmlns:a16="http://schemas.microsoft.com/office/drawing/2014/main" id="{878A9CED-3C36-6F45-8100-079C492DA1E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76082" y="3145192"/>
            <a:ext cx="2882900" cy="2882900"/>
          </a:xfrm>
          <a:prstGeom prst="rect">
            <a:avLst/>
          </a:prstGeom>
        </p:spPr>
      </p:pic>
    </p:spTree>
    <p:extLst>
      <p:ext uri="{BB962C8B-B14F-4D97-AF65-F5344CB8AC3E}">
        <p14:creationId xmlns:p14="http://schemas.microsoft.com/office/powerpoint/2010/main" val="3370409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image" Target="../media/image13.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16.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15.png"/><Relationship Id="rId5" Type="http://schemas.openxmlformats.org/officeDocument/2006/relationships/slideLayout" Target="../slideLayouts/slideLayout13.xml"/><Relationship Id="rId10" Type="http://schemas.openxmlformats.org/officeDocument/2006/relationships/image" Target="../media/image2.png"/><Relationship Id="rId4" Type="http://schemas.openxmlformats.org/officeDocument/2006/relationships/slideLayout" Target="../slideLayouts/slideLayout12.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17621EB-C2BD-AF4B-89C6-67CDE6BB2EC0}"/>
              </a:ext>
            </a:extLst>
          </p:cNvPr>
          <p:cNvSpPr>
            <a:spLocks noGrp="1"/>
          </p:cNvSpPr>
          <p:nvPr>
            <p:ph type="body" idx="1"/>
          </p:nvPr>
        </p:nvSpPr>
        <p:spPr>
          <a:xfrm>
            <a:off x="287339" y="1268413"/>
            <a:ext cx="8561154" cy="476060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BDACC7-3A2C-5A4F-84DF-74BA910CED25}"/>
              </a:ext>
            </a:extLst>
          </p:cNvPr>
          <p:cNvSpPr>
            <a:spLocks noGrp="1"/>
          </p:cNvSpPr>
          <p:nvPr>
            <p:ph type="dt" sz="half" idx="2"/>
          </p:nvPr>
        </p:nvSpPr>
        <p:spPr>
          <a:xfrm>
            <a:off x="6799263" y="6345914"/>
            <a:ext cx="2057400" cy="365125"/>
          </a:xfrm>
          <a:prstGeom prst="rect">
            <a:avLst/>
          </a:prstGeom>
        </p:spPr>
        <p:txBody>
          <a:bodyPr vert="horz" lIns="0" tIns="45720" rIns="0" bIns="0" rtlCol="0" anchor="ctr"/>
          <a:lstStyle>
            <a:lvl1pPr algn="r">
              <a:defRPr sz="900">
                <a:solidFill>
                  <a:schemeClr val="accent1"/>
                </a:solidFill>
                <a:latin typeface="PT Sans" panose="020B0503020203020204" pitchFamily="34" charset="77"/>
              </a:defRPr>
            </a:lvl1pPr>
          </a:lstStyle>
          <a:p>
            <a:r>
              <a:rPr lang="en-US"/>
              <a:t>E4A-MamaYe</a:t>
            </a:r>
          </a:p>
        </p:txBody>
      </p:sp>
      <p:pic>
        <p:nvPicPr>
          <p:cNvPr id="8" name="Picture 7">
            <a:extLst>
              <a:ext uri="{FF2B5EF4-FFF2-40B4-BE49-F238E27FC236}">
                <a16:creationId xmlns:a16="http://schemas.microsoft.com/office/drawing/2014/main" id="{83DF5092-1398-D84B-B1A8-123E534CC2E6}"/>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04799" y="6261904"/>
            <a:ext cx="1568177" cy="450733"/>
          </a:xfrm>
          <a:prstGeom prst="rect">
            <a:avLst/>
          </a:prstGeom>
        </p:spPr>
      </p:pic>
      <p:pic>
        <p:nvPicPr>
          <p:cNvPr id="10" name="Picture 9">
            <a:extLst>
              <a:ext uri="{FF2B5EF4-FFF2-40B4-BE49-F238E27FC236}">
                <a16:creationId xmlns:a16="http://schemas.microsoft.com/office/drawing/2014/main" id="{330BC235-9B04-B842-B7DC-316A90B66691}"/>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475430" y="305498"/>
            <a:ext cx="373063" cy="426358"/>
          </a:xfrm>
          <a:prstGeom prst="rect">
            <a:avLst/>
          </a:prstGeom>
        </p:spPr>
      </p:pic>
      <p:sp>
        <p:nvSpPr>
          <p:cNvPr id="11" name="Title Placeholder 10">
            <a:extLst>
              <a:ext uri="{FF2B5EF4-FFF2-40B4-BE49-F238E27FC236}">
                <a16:creationId xmlns:a16="http://schemas.microsoft.com/office/drawing/2014/main" id="{85BD5574-C0FD-D140-A2C3-5ACD19F91019}"/>
              </a:ext>
            </a:extLst>
          </p:cNvPr>
          <p:cNvSpPr>
            <a:spLocks noGrp="1"/>
          </p:cNvSpPr>
          <p:nvPr>
            <p:ph type="title"/>
          </p:nvPr>
        </p:nvSpPr>
        <p:spPr>
          <a:xfrm>
            <a:off x="310015" y="294612"/>
            <a:ext cx="8546647" cy="531115"/>
          </a:xfrm>
          <a:prstGeom prst="rect">
            <a:avLst/>
          </a:prstGeom>
        </p:spPr>
        <p:txBody>
          <a:bodyPr vert="horz" lIns="91440" tIns="45720" rIns="91440" bIns="45720" rtlCol="0" anchor="ctr">
            <a:normAutofit/>
          </a:bodyPr>
          <a:lstStyle/>
          <a:p>
            <a:r>
              <a:rPr lang="en-US"/>
              <a:t>Click to edit Master title style</a:t>
            </a:r>
          </a:p>
        </p:txBody>
      </p:sp>
      <p:pic>
        <p:nvPicPr>
          <p:cNvPr id="5" name="Picture 4">
            <a:extLst>
              <a:ext uri="{FF2B5EF4-FFF2-40B4-BE49-F238E27FC236}">
                <a16:creationId xmlns:a16="http://schemas.microsoft.com/office/drawing/2014/main" id="{F3E95B8B-4307-BB4E-8F34-2EECEB28B33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6360" y="936886"/>
            <a:ext cx="8483600" cy="368300"/>
          </a:xfrm>
          <a:prstGeom prst="rect">
            <a:avLst/>
          </a:prstGeom>
        </p:spPr>
      </p:pic>
      <p:pic>
        <p:nvPicPr>
          <p:cNvPr id="12" name="Picture 11">
            <a:extLst>
              <a:ext uri="{FF2B5EF4-FFF2-40B4-BE49-F238E27FC236}">
                <a16:creationId xmlns:a16="http://schemas.microsoft.com/office/drawing/2014/main" id="{7D120710-E7A2-8F49-93A7-7CC4E5DEAAE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994353" y="3918968"/>
            <a:ext cx="2333075" cy="2333075"/>
          </a:xfrm>
          <a:prstGeom prst="rect">
            <a:avLst/>
          </a:prstGeom>
        </p:spPr>
      </p:pic>
      <p:pic>
        <p:nvPicPr>
          <p:cNvPr id="9" name="Picture 8">
            <a:extLst>
              <a:ext uri="{FF2B5EF4-FFF2-40B4-BE49-F238E27FC236}">
                <a16:creationId xmlns:a16="http://schemas.microsoft.com/office/drawing/2014/main" id="{B01EC509-4E38-8B4B-9C02-D4B843E22BB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263245" y="2187446"/>
            <a:ext cx="3154940" cy="3154940"/>
          </a:xfrm>
          <a:prstGeom prst="rect">
            <a:avLst/>
          </a:prstGeom>
        </p:spPr>
      </p:pic>
    </p:spTree>
    <p:extLst>
      <p:ext uri="{BB962C8B-B14F-4D97-AF65-F5344CB8AC3E}">
        <p14:creationId xmlns:p14="http://schemas.microsoft.com/office/powerpoint/2010/main" val="1269513114"/>
      </p:ext>
    </p:extLst>
  </p:cSld>
  <p:clrMap bg1="lt1" tx1="dk1" bg2="lt2" tx2="dk2" accent1="accent1" accent2="accent2" accent3="accent3" accent4="accent4" accent5="accent5" accent6="accent6" hlink="hlink" folHlink="folHlink"/>
  <p:sldLayoutIdLst>
    <p:sldLayoutId id="2147483834" r:id="rId1"/>
    <p:sldLayoutId id="2147483833" r:id="rId2"/>
    <p:sldLayoutId id="2147483797" r:id="rId3"/>
    <p:sldLayoutId id="2147483798" r:id="rId4"/>
    <p:sldLayoutId id="2147483801" r:id="rId5"/>
    <p:sldLayoutId id="2147483804" r:id="rId6"/>
    <p:sldLayoutId id="2147483800" r:id="rId7"/>
    <p:sldLayoutId id="2147483807" r:id="rId8"/>
  </p:sldLayoutIdLst>
  <p:txStyles>
    <p:titleStyle>
      <a:lvl1pPr algn="l" defTabSz="685800" rtl="0" eaLnBrk="1" latinLnBrk="0" hangingPunct="1">
        <a:lnSpc>
          <a:spcPct val="90000"/>
        </a:lnSpc>
        <a:spcBef>
          <a:spcPct val="0"/>
        </a:spcBef>
        <a:buNone/>
        <a:defRPr sz="2800" b="1" i="0" kern="1200">
          <a:solidFill>
            <a:schemeClr val="tx2"/>
          </a:solidFill>
          <a:latin typeface="+mj-lt"/>
          <a:ea typeface="+mj-ea"/>
          <a:cs typeface="+mj-cs"/>
        </a:defRPr>
      </a:lvl1pPr>
    </p:titleStyle>
    <p:bodyStyle>
      <a:lvl1pPr marL="146050" indent="-130175" algn="l" defTabSz="685800" rtl="0" eaLnBrk="1" latinLnBrk="0" hangingPunct="1">
        <a:lnSpc>
          <a:spcPct val="90000"/>
        </a:lnSpc>
        <a:spcBef>
          <a:spcPts val="750"/>
        </a:spcBef>
        <a:buFont typeface="Arial" panose="020B0604020202020204" pitchFamily="34" charset="0"/>
        <a:buChar char="•"/>
        <a:tabLst/>
        <a:defRPr sz="2400" b="0" i="0" kern="1200">
          <a:solidFill>
            <a:srgbClr val="000000"/>
          </a:solidFill>
          <a:latin typeface="+mn-lt"/>
          <a:ea typeface="+mn-ea"/>
          <a:cs typeface="+mn-cs"/>
        </a:defRPr>
      </a:lvl1pPr>
      <a:lvl2pPr marL="455613" indent="-112713" algn="l" defTabSz="685800" rtl="0" eaLnBrk="1" latinLnBrk="0" hangingPunct="1">
        <a:lnSpc>
          <a:spcPct val="90000"/>
        </a:lnSpc>
        <a:spcBef>
          <a:spcPts val="375"/>
        </a:spcBef>
        <a:buFont typeface="Arial" panose="020B0604020202020204" pitchFamily="34" charset="0"/>
        <a:buChar char="•"/>
        <a:tabLst/>
        <a:defRPr sz="2000" b="0" i="0" kern="1200">
          <a:solidFill>
            <a:srgbClr val="000000"/>
          </a:solidFill>
          <a:latin typeface="+mn-lt"/>
          <a:ea typeface="+mn-ea"/>
          <a:cs typeface="+mn-cs"/>
        </a:defRPr>
      </a:lvl2pPr>
      <a:lvl3pPr marL="812800" indent="-127000" algn="l" defTabSz="685800" rtl="0" eaLnBrk="1" latinLnBrk="0" hangingPunct="1">
        <a:lnSpc>
          <a:spcPct val="90000"/>
        </a:lnSpc>
        <a:spcBef>
          <a:spcPts val="375"/>
        </a:spcBef>
        <a:buFont typeface="Arial" panose="020B0604020202020204" pitchFamily="34" charset="0"/>
        <a:buChar char="•"/>
        <a:tabLst/>
        <a:defRPr sz="1600" b="0" kern="1200">
          <a:solidFill>
            <a:srgbClr val="000000"/>
          </a:solidFill>
          <a:latin typeface="+mn-lt"/>
          <a:ea typeface="+mn-ea"/>
          <a:cs typeface="+mn-cs"/>
        </a:defRPr>
      </a:lvl3pPr>
      <a:lvl4pPr marL="1155700" indent="-127000" algn="l" defTabSz="685800" rtl="0" eaLnBrk="1" latinLnBrk="0" hangingPunct="1">
        <a:lnSpc>
          <a:spcPct val="90000"/>
        </a:lnSpc>
        <a:spcBef>
          <a:spcPts val="375"/>
        </a:spcBef>
        <a:buFont typeface="Arial" panose="020B0604020202020204" pitchFamily="34" charset="0"/>
        <a:buChar char="•"/>
        <a:tabLst/>
        <a:defRPr sz="1400" b="0" kern="1200">
          <a:solidFill>
            <a:srgbClr val="000000"/>
          </a:solidFill>
          <a:latin typeface="+mn-lt"/>
          <a:ea typeface="+mn-ea"/>
          <a:cs typeface="+mn-cs"/>
        </a:defRPr>
      </a:lvl4pPr>
      <a:lvl5pPr marL="1481138" indent="-109538" algn="l" defTabSz="685800" rtl="0" eaLnBrk="1" latinLnBrk="0" hangingPunct="1">
        <a:lnSpc>
          <a:spcPct val="90000"/>
        </a:lnSpc>
        <a:spcBef>
          <a:spcPts val="375"/>
        </a:spcBef>
        <a:buFont typeface="Arial" panose="020B0604020202020204" pitchFamily="34" charset="0"/>
        <a:buChar char="•"/>
        <a:tabLst/>
        <a:defRPr sz="1200" b="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81">
          <p15:clr>
            <a:srgbClr val="F26B43"/>
          </p15:clr>
        </p15:guide>
        <p15:guide id="4" orient="horz" pos="527">
          <p15:clr>
            <a:srgbClr val="F26B43"/>
          </p15:clr>
        </p15:guide>
        <p15:guide id="5" pos="5579">
          <p15:clr>
            <a:srgbClr val="F26B43"/>
          </p15:clr>
        </p15:guide>
        <p15:guide id="8" orient="horz" pos="799" userDrawn="1">
          <p15:clr>
            <a:srgbClr val="F26B43"/>
          </p15:clr>
        </p15:guide>
        <p15:guide id="9" orient="horz" pos="436" userDrawn="1">
          <p15:clr>
            <a:srgbClr val="F26B43"/>
          </p15:clr>
        </p15:guide>
        <p15:guide id="10" pos="24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17621EB-C2BD-AF4B-89C6-67CDE6BB2EC0}"/>
              </a:ext>
            </a:extLst>
          </p:cNvPr>
          <p:cNvSpPr>
            <a:spLocks noGrp="1"/>
          </p:cNvSpPr>
          <p:nvPr>
            <p:ph type="body" idx="1"/>
          </p:nvPr>
        </p:nvSpPr>
        <p:spPr>
          <a:xfrm>
            <a:off x="287339" y="1268413"/>
            <a:ext cx="8561154" cy="476060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BDACC7-3A2C-5A4F-84DF-74BA910CED25}"/>
              </a:ext>
            </a:extLst>
          </p:cNvPr>
          <p:cNvSpPr>
            <a:spLocks noGrp="1"/>
          </p:cNvSpPr>
          <p:nvPr>
            <p:ph type="dt" sz="half" idx="2"/>
          </p:nvPr>
        </p:nvSpPr>
        <p:spPr>
          <a:xfrm>
            <a:off x="6799263" y="6345914"/>
            <a:ext cx="2057400" cy="365125"/>
          </a:xfrm>
          <a:prstGeom prst="rect">
            <a:avLst/>
          </a:prstGeom>
        </p:spPr>
        <p:txBody>
          <a:bodyPr vert="horz" lIns="0" tIns="45720" rIns="0" bIns="0" rtlCol="0" anchor="ctr"/>
          <a:lstStyle>
            <a:lvl1pPr algn="r">
              <a:defRPr sz="900">
                <a:solidFill>
                  <a:schemeClr val="accent1"/>
                </a:solidFill>
                <a:latin typeface="PT Sans" panose="020B0503020203020204" pitchFamily="34" charset="77"/>
              </a:defRPr>
            </a:lvl1pPr>
          </a:lstStyle>
          <a:p>
            <a:r>
              <a:rPr lang="en-US"/>
              <a:t>E4A-MamaYe</a:t>
            </a:r>
          </a:p>
        </p:txBody>
      </p:sp>
      <p:pic>
        <p:nvPicPr>
          <p:cNvPr id="8" name="Picture 7">
            <a:extLst>
              <a:ext uri="{FF2B5EF4-FFF2-40B4-BE49-F238E27FC236}">
                <a16:creationId xmlns:a16="http://schemas.microsoft.com/office/drawing/2014/main" id="{83DF5092-1398-D84B-B1A8-123E534CC2E6}"/>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04799" y="6261904"/>
            <a:ext cx="1568177" cy="450733"/>
          </a:xfrm>
          <a:prstGeom prst="rect">
            <a:avLst/>
          </a:prstGeom>
        </p:spPr>
      </p:pic>
      <p:pic>
        <p:nvPicPr>
          <p:cNvPr id="10" name="Picture 9">
            <a:extLst>
              <a:ext uri="{FF2B5EF4-FFF2-40B4-BE49-F238E27FC236}">
                <a16:creationId xmlns:a16="http://schemas.microsoft.com/office/drawing/2014/main" id="{330BC235-9B04-B842-B7DC-316A90B6669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475430" y="305498"/>
            <a:ext cx="373063" cy="426358"/>
          </a:xfrm>
          <a:prstGeom prst="rect">
            <a:avLst/>
          </a:prstGeom>
        </p:spPr>
      </p:pic>
      <p:sp>
        <p:nvSpPr>
          <p:cNvPr id="11" name="Title Placeholder 10">
            <a:extLst>
              <a:ext uri="{FF2B5EF4-FFF2-40B4-BE49-F238E27FC236}">
                <a16:creationId xmlns:a16="http://schemas.microsoft.com/office/drawing/2014/main" id="{85BD5574-C0FD-D140-A2C3-5ACD19F91019}"/>
              </a:ext>
            </a:extLst>
          </p:cNvPr>
          <p:cNvSpPr>
            <a:spLocks noGrp="1"/>
          </p:cNvSpPr>
          <p:nvPr>
            <p:ph type="title"/>
          </p:nvPr>
        </p:nvSpPr>
        <p:spPr>
          <a:xfrm>
            <a:off x="310015" y="294612"/>
            <a:ext cx="8546647" cy="531115"/>
          </a:xfrm>
          <a:prstGeom prst="rect">
            <a:avLst/>
          </a:prstGeom>
        </p:spPr>
        <p:txBody>
          <a:bodyPr vert="horz" lIns="91440" tIns="45720" rIns="91440" bIns="45720" rtlCol="0" anchor="ctr">
            <a:normAutofit/>
          </a:bodyPr>
          <a:lstStyle/>
          <a:p>
            <a:r>
              <a:rPr lang="en-US"/>
              <a:t>Click to edit Master title style</a:t>
            </a:r>
          </a:p>
        </p:txBody>
      </p:sp>
      <p:pic>
        <p:nvPicPr>
          <p:cNvPr id="15" name="Picture 14">
            <a:extLst>
              <a:ext uri="{FF2B5EF4-FFF2-40B4-BE49-F238E27FC236}">
                <a16:creationId xmlns:a16="http://schemas.microsoft.com/office/drawing/2014/main" id="{AB7999BB-977A-724A-895B-01F040508388}"/>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948840" y="1758681"/>
            <a:ext cx="2390319" cy="2390319"/>
          </a:xfrm>
          <a:prstGeom prst="rect">
            <a:avLst/>
          </a:prstGeom>
        </p:spPr>
      </p:pic>
      <p:pic>
        <p:nvPicPr>
          <p:cNvPr id="6" name="Picture 5">
            <a:extLst>
              <a:ext uri="{FF2B5EF4-FFF2-40B4-BE49-F238E27FC236}">
                <a16:creationId xmlns:a16="http://schemas.microsoft.com/office/drawing/2014/main" id="{6FD1BBE2-92A7-B848-9A8C-E3ED1B117297}"/>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78361" y="862920"/>
            <a:ext cx="8483600" cy="368300"/>
          </a:xfrm>
          <a:prstGeom prst="rect">
            <a:avLst/>
          </a:prstGeom>
        </p:spPr>
      </p:pic>
      <p:pic>
        <p:nvPicPr>
          <p:cNvPr id="13" name="Picture 12">
            <a:extLst>
              <a:ext uri="{FF2B5EF4-FFF2-40B4-BE49-F238E27FC236}">
                <a16:creationId xmlns:a16="http://schemas.microsoft.com/office/drawing/2014/main" id="{9401A0EF-DCB4-6C47-B0C5-DBAA4988184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074547" y="2186710"/>
            <a:ext cx="3888982" cy="3888982"/>
          </a:xfrm>
          <a:prstGeom prst="rect">
            <a:avLst/>
          </a:prstGeom>
        </p:spPr>
      </p:pic>
    </p:spTree>
    <p:extLst>
      <p:ext uri="{BB962C8B-B14F-4D97-AF65-F5344CB8AC3E}">
        <p14:creationId xmlns:p14="http://schemas.microsoft.com/office/powerpoint/2010/main" val="248045107"/>
      </p:ext>
    </p:extLst>
  </p:cSld>
  <p:clrMap bg1="lt1" tx1="dk1" bg2="lt2" tx2="dk2" accent1="accent1" accent2="accent2" accent3="accent3" accent4="accent4" accent5="accent5" accent6="accent6" hlink="hlink" folHlink="folHlink"/>
  <p:sldLayoutIdLst>
    <p:sldLayoutId id="2147483827" r:id="rId1"/>
    <p:sldLayoutId id="2147483826" r:id="rId2"/>
    <p:sldLayoutId id="2147483828" r:id="rId3"/>
    <p:sldLayoutId id="2147483829" r:id="rId4"/>
    <p:sldLayoutId id="2147483831" r:id="rId5"/>
    <p:sldLayoutId id="2147483830" r:id="rId6"/>
    <p:sldLayoutId id="2147483832" r:id="rId7"/>
  </p:sldLayoutIdLst>
  <p:txStyles>
    <p:titleStyle>
      <a:lvl1pPr algn="l" defTabSz="685800" rtl="0" eaLnBrk="1" latinLnBrk="0" hangingPunct="1">
        <a:lnSpc>
          <a:spcPct val="90000"/>
        </a:lnSpc>
        <a:spcBef>
          <a:spcPct val="0"/>
        </a:spcBef>
        <a:buNone/>
        <a:defRPr sz="2800" b="1" i="0" kern="1200">
          <a:solidFill>
            <a:schemeClr val="accent1"/>
          </a:solidFill>
          <a:latin typeface="+mj-lt"/>
          <a:ea typeface="+mj-ea"/>
          <a:cs typeface="+mj-cs"/>
        </a:defRPr>
      </a:lvl1pPr>
    </p:titleStyle>
    <p:bodyStyle>
      <a:lvl1pPr marL="146050" indent="-130175" algn="l" defTabSz="685800" rtl="0" eaLnBrk="1" latinLnBrk="0" hangingPunct="1">
        <a:lnSpc>
          <a:spcPct val="90000"/>
        </a:lnSpc>
        <a:spcBef>
          <a:spcPts val="750"/>
        </a:spcBef>
        <a:buFont typeface="Arial" panose="020B0604020202020204" pitchFamily="34" charset="0"/>
        <a:buChar char="•"/>
        <a:tabLst/>
        <a:defRPr sz="2400" b="0" i="0" kern="1200">
          <a:solidFill>
            <a:srgbClr val="000000"/>
          </a:solidFill>
          <a:latin typeface="+mn-lt"/>
          <a:ea typeface="+mn-ea"/>
          <a:cs typeface="+mn-cs"/>
        </a:defRPr>
      </a:lvl1pPr>
      <a:lvl2pPr marL="455613" indent="-112713" algn="l" defTabSz="685800" rtl="0" eaLnBrk="1" latinLnBrk="0" hangingPunct="1">
        <a:lnSpc>
          <a:spcPct val="90000"/>
        </a:lnSpc>
        <a:spcBef>
          <a:spcPts val="375"/>
        </a:spcBef>
        <a:buFont typeface="Arial" panose="020B0604020202020204" pitchFamily="34" charset="0"/>
        <a:buChar char="•"/>
        <a:tabLst/>
        <a:defRPr sz="2000" b="0" i="0" kern="1200">
          <a:solidFill>
            <a:srgbClr val="000000"/>
          </a:solidFill>
          <a:latin typeface="+mn-lt"/>
          <a:ea typeface="+mn-ea"/>
          <a:cs typeface="+mn-cs"/>
        </a:defRPr>
      </a:lvl2pPr>
      <a:lvl3pPr marL="812800" indent="-127000" algn="l" defTabSz="685800" rtl="0" eaLnBrk="1" latinLnBrk="0" hangingPunct="1">
        <a:lnSpc>
          <a:spcPct val="90000"/>
        </a:lnSpc>
        <a:spcBef>
          <a:spcPts val="375"/>
        </a:spcBef>
        <a:buFont typeface="Arial" panose="020B0604020202020204" pitchFamily="34" charset="0"/>
        <a:buChar char="•"/>
        <a:tabLst/>
        <a:defRPr sz="1600" b="0" kern="1200">
          <a:solidFill>
            <a:srgbClr val="000000"/>
          </a:solidFill>
          <a:latin typeface="+mn-lt"/>
          <a:ea typeface="+mn-ea"/>
          <a:cs typeface="+mn-cs"/>
        </a:defRPr>
      </a:lvl3pPr>
      <a:lvl4pPr marL="1155700" indent="-127000" algn="l" defTabSz="685800" rtl="0" eaLnBrk="1" latinLnBrk="0" hangingPunct="1">
        <a:lnSpc>
          <a:spcPct val="90000"/>
        </a:lnSpc>
        <a:spcBef>
          <a:spcPts val="375"/>
        </a:spcBef>
        <a:buFont typeface="Arial" panose="020B0604020202020204" pitchFamily="34" charset="0"/>
        <a:buChar char="•"/>
        <a:tabLst/>
        <a:defRPr sz="1400" b="0" kern="1200">
          <a:solidFill>
            <a:srgbClr val="000000"/>
          </a:solidFill>
          <a:latin typeface="+mn-lt"/>
          <a:ea typeface="+mn-ea"/>
          <a:cs typeface="+mn-cs"/>
        </a:defRPr>
      </a:lvl4pPr>
      <a:lvl5pPr marL="1481138" indent="-109538" algn="l" defTabSz="685800" rtl="0" eaLnBrk="1" latinLnBrk="0" hangingPunct="1">
        <a:lnSpc>
          <a:spcPct val="90000"/>
        </a:lnSpc>
        <a:spcBef>
          <a:spcPts val="375"/>
        </a:spcBef>
        <a:buFont typeface="Arial" panose="020B0604020202020204" pitchFamily="34" charset="0"/>
        <a:buChar char="•"/>
        <a:tabLst/>
        <a:defRPr sz="1200" b="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81">
          <p15:clr>
            <a:srgbClr val="F26B43"/>
          </p15:clr>
        </p15:guide>
        <p15:guide id="4" orient="horz" pos="527">
          <p15:clr>
            <a:srgbClr val="F26B43"/>
          </p15:clr>
        </p15:guide>
        <p15:guide id="5" pos="5579">
          <p15:clr>
            <a:srgbClr val="F26B43"/>
          </p15:clr>
        </p15:guide>
        <p15:guide id="8" orient="horz" pos="799">
          <p15:clr>
            <a:srgbClr val="F26B43"/>
          </p15:clr>
        </p15:guide>
        <p15:guide id="9" orient="horz" pos="436">
          <p15:clr>
            <a:srgbClr val="F26B43"/>
          </p15:clr>
        </p15:guide>
        <p15:guide id="10" pos="24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hyperlink" Target="https://www.international.gc.ca/world-monde/assets/pdfs/funding-financement/results_based_management-gestion_axee_resultats-guide-fr.pdf"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6.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7.pn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Layout" Target="../diagrams/layout1.xml"/><Relationship Id="rId11" Type="http://schemas.openxmlformats.org/officeDocument/2006/relationships/image" Target="../media/image30.svg"/><Relationship Id="rId5" Type="http://schemas.openxmlformats.org/officeDocument/2006/relationships/diagramData" Target="../diagrams/data1.xml"/><Relationship Id="rId10" Type="http://schemas.openxmlformats.org/officeDocument/2006/relationships/image" Target="../media/image29.png"/><Relationship Id="rId4" Type="http://schemas.openxmlformats.org/officeDocument/2006/relationships/image" Target="../media/image28.sv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7A828F3-2E00-4B53-9B5E-53E086E8A49B}"/>
              </a:ext>
            </a:extLst>
          </p:cNvPr>
          <p:cNvSpPr txBox="1">
            <a:spLocks/>
          </p:cNvSpPr>
          <p:nvPr/>
        </p:nvSpPr>
        <p:spPr>
          <a:xfrm>
            <a:off x="292894" y="631895"/>
            <a:ext cx="8558212" cy="541973"/>
          </a:xfrm>
          <a:prstGeom prst="rect">
            <a:avLst/>
          </a:prstGeom>
        </p:spPr>
        <p:txBody>
          <a:bodyPr vert="horz" lIns="91440" tIns="45720" rIns="91440" bIns="45720" rtlCol="0" anchor="ctr">
            <a:normAutofit fontScale="92500"/>
          </a:bodyPr>
          <a:lstStyle>
            <a:lvl1pPr algn="l" defTabSz="685800" rtl="0" eaLnBrk="1" latinLnBrk="0" hangingPunct="1">
              <a:lnSpc>
                <a:spcPct val="90000"/>
              </a:lnSpc>
              <a:spcBef>
                <a:spcPct val="0"/>
              </a:spcBef>
              <a:buNone/>
              <a:defRPr sz="2800" b="1" i="0" kern="1200">
                <a:solidFill>
                  <a:schemeClr val="tx2"/>
                </a:solidFill>
                <a:latin typeface="+mj-lt"/>
                <a:ea typeface="+mj-ea"/>
                <a:cs typeface="+mj-cs"/>
              </a:defRPr>
            </a:lvl1pPr>
          </a:lstStyle>
          <a:p>
            <a:r>
              <a:rPr lang="en-GB" sz="3200" dirty="0"/>
              <a:t>Basic Principles of Monitoring &amp; Evaluation </a:t>
            </a:r>
          </a:p>
        </p:txBody>
      </p:sp>
      <p:pic>
        <p:nvPicPr>
          <p:cNvPr id="4" name="Picture 3">
            <a:extLst>
              <a:ext uri="{FF2B5EF4-FFF2-40B4-BE49-F238E27FC236}">
                <a16:creationId xmlns:a16="http://schemas.microsoft.com/office/drawing/2014/main" id="{7BBF60BF-10C9-434E-A62B-6E6C1EF292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1869" y="1959475"/>
            <a:ext cx="4059237" cy="4059237"/>
          </a:xfrm>
          <a:prstGeom prst="rect">
            <a:avLst/>
          </a:prstGeom>
        </p:spPr>
      </p:pic>
      <p:pic>
        <p:nvPicPr>
          <p:cNvPr id="5" name="Picture 4">
            <a:extLst>
              <a:ext uri="{FF2B5EF4-FFF2-40B4-BE49-F238E27FC236}">
                <a16:creationId xmlns:a16="http://schemas.microsoft.com/office/drawing/2014/main" id="{41175471-6963-4684-AA35-939DCCC4E8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7417" y="3070746"/>
            <a:ext cx="3832208" cy="2279177"/>
          </a:xfrm>
          <a:prstGeom prst="rect">
            <a:avLst/>
          </a:prstGeom>
        </p:spPr>
      </p:pic>
      <p:sp>
        <p:nvSpPr>
          <p:cNvPr id="6" name="Title 1">
            <a:extLst>
              <a:ext uri="{FF2B5EF4-FFF2-40B4-BE49-F238E27FC236}">
                <a16:creationId xmlns:a16="http://schemas.microsoft.com/office/drawing/2014/main" id="{9635BC44-A3FF-445A-B718-331EB9C5CDD2}"/>
              </a:ext>
            </a:extLst>
          </p:cNvPr>
          <p:cNvSpPr txBox="1">
            <a:spLocks/>
          </p:cNvSpPr>
          <p:nvPr/>
        </p:nvSpPr>
        <p:spPr>
          <a:xfrm>
            <a:off x="292894" y="1508077"/>
            <a:ext cx="8558212" cy="54197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800" b="1" i="0" kern="1200">
                <a:solidFill>
                  <a:schemeClr val="tx2"/>
                </a:solidFill>
                <a:latin typeface="+mj-lt"/>
                <a:ea typeface="+mj-ea"/>
                <a:cs typeface="+mj-cs"/>
              </a:defRPr>
            </a:lvl1pPr>
          </a:lstStyle>
          <a:p>
            <a:r>
              <a:rPr lang="en-GB" sz="2000" dirty="0">
                <a:solidFill>
                  <a:schemeClr val="bg1"/>
                </a:solidFill>
              </a:rPr>
              <a:t>A Guide to Coalition Building – Training slides</a:t>
            </a:r>
          </a:p>
        </p:txBody>
      </p:sp>
      <p:pic>
        <p:nvPicPr>
          <p:cNvPr id="7" name="Picture 6">
            <a:extLst>
              <a:ext uri="{FF2B5EF4-FFF2-40B4-BE49-F238E27FC236}">
                <a16:creationId xmlns:a16="http://schemas.microsoft.com/office/drawing/2014/main" id="{6CD6B1BF-01DD-46AC-92D3-2348DA6A53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361" y="1106536"/>
            <a:ext cx="8483600" cy="368300"/>
          </a:xfrm>
          <a:prstGeom prst="rect">
            <a:avLst/>
          </a:prstGeom>
        </p:spPr>
      </p:pic>
    </p:spTree>
    <p:extLst>
      <p:ext uri="{BB962C8B-B14F-4D97-AF65-F5344CB8AC3E}">
        <p14:creationId xmlns:p14="http://schemas.microsoft.com/office/powerpoint/2010/main" val="530752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4D349D-789F-406F-8394-5755394A492B}"/>
              </a:ext>
            </a:extLst>
          </p:cNvPr>
          <p:cNvSpPr>
            <a:spLocks noGrp="1"/>
          </p:cNvSpPr>
          <p:nvPr>
            <p:ph type="ctrTitle"/>
          </p:nvPr>
        </p:nvSpPr>
        <p:spPr>
          <a:xfrm>
            <a:off x="287336" y="2397999"/>
            <a:ext cx="7749224" cy="725033"/>
          </a:xfrm>
        </p:spPr>
        <p:txBody>
          <a:bodyPr/>
          <a:lstStyle/>
          <a:p>
            <a:r>
              <a:rPr lang="fr-BE" dirty="0" err="1"/>
              <a:t>Results</a:t>
            </a:r>
            <a:r>
              <a:rPr lang="fr-BE" dirty="0"/>
              <a:t>-based management (RBM)</a:t>
            </a:r>
          </a:p>
        </p:txBody>
      </p:sp>
    </p:spTree>
    <p:extLst>
      <p:ext uri="{BB962C8B-B14F-4D97-AF65-F5344CB8AC3E}">
        <p14:creationId xmlns:p14="http://schemas.microsoft.com/office/powerpoint/2010/main" val="4018077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844D1-A25B-48B0-8757-4A11AB5D62FE}"/>
              </a:ext>
            </a:extLst>
          </p:cNvPr>
          <p:cNvSpPr>
            <a:spLocks noGrp="1"/>
          </p:cNvSpPr>
          <p:nvPr>
            <p:ph type="title"/>
          </p:nvPr>
        </p:nvSpPr>
        <p:spPr>
          <a:xfrm>
            <a:off x="287337" y="463886"/>
            <a:ext cx="8558439" cy="639791"/>
          </a:xfrm>
        </p:spPr>
        <p:txBody>
          <a:bodyPr>
            <a:normAutofit/>
          </a:bodyPr>
          <a:lstStyle/>
          <a:p>
            <a:r>
              <a:rPr lang="fr-BE" dirty="0"/>
              <a:t>RBM: </a:t>
            </a:r>
            <a:r>
              <a:rPr lang="fr-BE" dirty="0" err="1"/>
              <a:t>what</a:t>
            </a:r>
            <a:r>
              <a:rPr lang="fr-BE" dirty="0"/>
              <a:t> </a:t>
            </a:r>
            <a:r>
              <a:rPr lang="fr-BE" dirty="0" err="1"/>
              <a:t>is</a:t>
            </a:r>
            <a:r>
              <a:rPr lang="fr-BE" dirty="0"/>
              <a:t> </a:t>
            </a:r>
            <a:r>
              <a:rPr lang="fr-BE" dirty="0" err="1"/>
              <a:t>it</a:t>
            </a:r>
            <a:r>
              <a:rPr lang="fr-BE" dirty="0"/>
              <a:t>?</a:t>
            </a:r>
            <a:endParaRPr lang="en-GB" dirty="0"/>
          </a:p>
        </p:txBody>
      </p:sp>
      <p:sp>
        <p:nvSpPr>
          <p:cNvPr id="3" name="Content Placeholder 2">
            <a:extLst>
              <a:ext uri="{FF2B5EF4-FFF2-40B4-BE49-F238E27FC236}">
                <a16:creationId xmlns:a16="http://schemas.microsoft.com/office/drawing/2014/main" id="{4A53C72D-47D8-415F-85FD-1C337E795E7C}"/>
              </a:ext>
            </a:extLst>
          </p:cNvPr>
          <p:cNvSpPr>
            <a:spLocks noGrp="1"/>
          </p:cNvSpPr>
          <p:nvPr>
            <p:ph idx="1"/>
          </p:nvPr>
        </p:nvSpPr>
        <p:spPr>
          <a:xfrm>
            <a:off x="287337" y="1330959"/>
            <a:ext cx="7352983" cy="4643813"/>
          </a:xfrm>
        </p:spPr>
        <p:txBody>
          <a:bodyPr>
            <a:normAutofit lnSpcReduction="10000"/>
          </a:bodyPr>
          <a:lstStyle/>
          <a:p>
            <a:pPr marL="182563" indent="-166688"/>
            <a:r>
              <a:rPr lang="en-GB" sz="1800" dirty="0"/>
              <a:t>It’s a </a:t>
            </a:r>
            <a:r>
              <a:rPr lang="en-GB" sz="1800" b="1" dirty="0"/>
              <a:t>definition of realistic expected results</a:t>
            </a:r>
            <a:r>
              <a:rPr lang="en-GB" sz="1800" dirty="0"/>
              <a:t>, based on appropriate </a:t>
            </a:r>
            <a:r>
              <a:rPr lang="en-GB" sz="1800" dirty="0" err="1"/>
              <a:t>analysys</a:t>
            </a:r>
            <a:br>
              <a:rPr lang="en-GB" sz="1800" dirty="0"/>
            </a:br>
            <a:r>
              <a:rPr lang="en-GB" sz="1800" dirty="0"/>
              <a:t>
It includes an </a:t>
            </a:r>
            <a:r>
              <a:rPr lang="en-GB" sz="1800" b="1" dirty="0"/>
              <a:t>accurate identification of programme’s beneficiaries </a:t>
            </a:r>
            <a:r>
              <a:rPr lang="en-GB" sz="1800" dirty="0"/>
              <a:t>and development of programmes that meet their needs</a:t>
            </a:r>
            <a:br>
              <a:rPr lang="en-GB" sz="1800" dirty="0"/>
            </a:br>
            <a:r>
              <a:rPr lang="en-GB" sz="1800" dirty="0"/>
              <a:t>
It includes monitoring, based on appropriate indicators, of </a:t>
            </a:r>
            <a:r>
              <a:rPr lang="en-GB" sz="1800" b="1" dirty="0"/>
              <a:t>progress based on results</a:t>
            </a:r>
            <a:r>
              <a:rPr lang="en-GB" sz="1800" dirty="0"/>
              <a:t> and </a:t>
            </a:r>
            <a:r>
              <a:rPr lang="en-GB" sz="1800" b="1" dirty="0"/>
              <a:t>resources</a:t>
            </a:r>
            <a:r>
              <a:rPr lang="en-GB" sz="1800" dirty="0"/>
              <a:t> consumed</a:t>
            </a:r>
            <a:br>
              <a:rPr lang="en-GB" sz="1800" dirty="0"/>
            </a:br>
            <a:r>
              <a:rPr lang="en-GB" sz="1800" dirty="0"/>
              <a:t>
It comprises </a:t>
            </a:r>
            <a:r>
              <a:rPr lang="en-GB" sz="1800" b="1" dirty="0"/>
              <a:t>identification and management of risks</a:t>
            </a:r>
            <a:r>
              <a:rPr lang="en-GB" sz="1800" dirty="0"/>
              <a:t>, while taking into account expected results and required resources</a:t>
            </a:r>
            <a:br>
              <a:rPr lang="en-GB" sz="1800" dirty="0"/>
            </a:br>
            <a:r>
              <a:rPr lang="en-GB" sz="1800" dirty="0"/>
              <a:t>
It aims at increasing knowledge by </a:t>
            </a:r>
            <a:r>
              <a:rPr lang="en-GB" sz="1800" b="1" dirty="0"/>
              <a:t>learning from experience </a:t>
            </a:r>
            <a:r>
              <a:rPr lang="en-GB" sz="1800" dirty="0"/>
              <a:t>and </a:t>
            </a:r>
            <a:r>
              <a:rPr lang="en-GB" sz="1800" b="1" dirty="0"/>
              <a:t>integrating</a:t>
            </a:r>
            <a:r>
              <a:rPr lang="en-GB" sz="1800" dirty="0"/>
              <a:t> them </a:t>
            </a:r>
            <a:r>
              <a:rPr lang="en-GB" sz="1800" b="1" dirty="0"/>
              <a:t>into the decision-making process</a:t>
            </a:r>
            <a:br>
              <a:rPr lang="en-GB" sz="1800" dirty="0"/>
            </a:br>
            <a:r>
              <a:rPr lang="en-GB" sz="1800" dirty="0"/>
              <a:t>
It includes </a:t>
            </a:r>
            <a:r>
              <a:rPr lang="en-GB" sz="1800" b="1" dirty="0"/>
              <a:t>reporting </a:t>
            </a:r>
            <a:r>
              <a:rPr lang="en-GB" sz="1800" dirty="0"/>
              <a:t>on results achieved and resources used</a:t>
            </a:r>
          </a:p>
        </p:txBody>
      </p:sp>
    </p:spTree>
    <p:extLst>
      <p:ext uri="{BB962C8B-B14F-4D97-AF65-F5344CB8AC3E}">
        <p14:creationId xmlns:p14="http://schemas.microsoft.com/office/powerpoint/2010/main" val="2078803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4CDBD-330B-47C1-8BBB-7A6195C70CD9}"/>
              </a:ext>
            </a:extLst>
          </p:cNvPr>
          <p:cNvSpPr>
            <a:spLocks noGrp="1"/>
          </p:cNvSpPr>
          <p:nvPr>
            <p:ph type="title"/>
          </p:nvPr>
        </p:nvSpPr>
        <p:spPr>
          <a:xfrm>
            <a:off x="287337" y="413086"/>
            <a:ext cx="8558439" cy="639791"/>
          </a:xfrm>
        </p:spPr>
        <p:txBody>
          <a:bodyPr>
            <a:normAutofit/>
          </a:bodyPr>
          <a:lstStyle/>
          <a:p>
            <a:r>
              <a:rPr lang="fr-BE" dirty="0"/>
              <a:t>Key </a:t>
            </a:r>
            <a:r>
              <a:rPr lang="fr-BE" dirty="0" err="1"/>
              <a:t>elements</a:t>
            </a:r>
            <a:r>
              <a:rPr lang="fr-BE" dirty="0"/>
              <a:t> of RBM</a:t>
            </a:r>
            <a:endParaRPr lang="en-GB" dirty="0"/>
          </a:p>
        </p:txBody>
      </p:sp>
      <p:sp>
        <p:nvSpPr>
          <p:cNvPr id="3" name="Content Placeholder 2">
            <a:extLst>
              <a:ext uri="{FF2B5EF4-FFF2-40B4-BE49-F238E27FC236}">
                <a16:creationId xmlns:a16="http://schemas.microsoft.com/office/drawing/2014/main" id="{DEC8D48D-9827-4C8E-B536-7BA21B4FEA7A}"/>
              </a:ext>
            </a:extLst>
          </p:cNvPr>
          <p:cNvSpPr>
            <a:spLocks noGrp="1"/>
          </p:cNvSpPr>
          <p:nvPr>
            <p:ph idx="1"/>
          </p:nvPr>
        </p:nvSpPr>
        <p:spPr>
          <a:xfrm>
            <a:off x="287337" y="1432560"/>
            <a:ext cx="7383463" cy="4617720"/>
          </a:xfrm>
        </p:spPr>
        <p:txBody>
          <a:bodyPr>
            <a:normAutofit/>
          </a:bodyPr>
          <a:lstStyle/>
          <a:p>
            <a:r>
              <a:rPr lang="en-GB" sz="1800" b="1" dirty="0"/>
              <a:t>Theory of Change</a:t>
            </a:r>
            <a:r>
              <a:rPr lang="en-GB" sz="1800" dirty="0"/>
              <a:t>: The History of Change. How will the project, in its context and environment, achieve the expected objective and impact</a:t>
            </a:r>
            <a:br>
              <a:rPr lang="en-GB" sz="1800" dirty="0"/>
            </a:br>
            <a:r>
              <a:rPr lang="en-GB" sz="1800" dirty="0"/>
              <a:t>
</a:t>
            </a:r>
            <a:r>
              <a:rPr lang="en-GB" sz="1800" b="1" dirty="0"/>
              <a:t>Steps to Change</a:t>
            </a:r>
            <a:r>
              <a:rPr lang="en-GB" sz="1800" dirty="0"/>
              <a:t>: Link to the Advocacy Handbook</a:t>
            </a:r>
            <a:br>
              <a:rPr lang="en-GB" sz="1800" dirty="0"/>
            </a:br>
            <a:r>
              <a:rPr lang="en-GB" sz="1800" dirty="0"/>
              <a:t>
</a:t>
            </a:r>
            <a:r>
              <a:rPr lang="en-GB" sz="1800" b="1" dirty="0"/>
              <a:t>Result framework</a:t>
            </a:r>
            <a:r>
              <a:rPr lang="en-GB" sz="1800" dirty="0"/>
              <a:t>: A visualization of the result chain between activities, results and objectives</a:t>
            </a:r>
            <a:br>
              <a:rPr lang="en-GB" sz="1800" dirty="0"/>
            </a:br>
            <a:r>
              <a:rPr lang="en-GB" sz="1800" dirty="0"/>
              <a:t>
</a:t>
            </a:r>
            <a:r>
              <a:rPr lang="en-GB" sz="1800" b="1" dirty="0"/>
              <a:t>Logical framework</a:t>
            </a:r>
            <a:r>
              <a:rPr lang="en-GB" sz="1800" dirty="0"/>
              <a:t>: A table summarizing the activities under their relative results and objectives, as well as the indicators and assumptions of the project (several models exist with more or less information, depending on the use and the funder)</a:t>
            </a:r>
          </a:p>
        </p:txBody>
      </p:sp>
    </p:spTree>
    <p:extLst>
      <p:ext uri="{BB962C8B-B14F-4D97-AF65-F5344CB8AC3E}">
        <p14:creationId xmlns:p14="http://schemas.microsoft.com/office/powerpoint/2010/main" val="233172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BFC41-7E95-4E2A-9286-D3D2004A68C8}"/>
              </a:ext>
            </a:extLst>
          </p:cNvPr>
          <p:cNvSpPr>
            <a:spLocks noGrp="1"/>
          </p:cNvSpPr>
          <p:nvPr>
            <p:ph type="title"/>
          </p:nvPr>
        </p:nvSpPr>
        <p:spPr>
          <a:xfrm>
            <a:off x="292780" y="437486"/>
            <a:ext cx="8558439" cy="639791"/>
          </a:xfrm>
        </p:spPr>
        <p:txBody>
          <a:bodyPr>
            <a:normAutofit/>
          </a:bodyPr>
          <a:lstStyle/>
          <a:p>
            <a:r>
              <a:rPr lang="fr-BE" dirty="0" err="1"/>
              <a:t>Results</a:t>
            </a:r>
            <a:r>
              <a:rPr lang="fr-BE" dirty="0"/>
              <a:t> </a:t>
            </a:r>
            <a:r>
              <a:rPr lang="fr-BE" dirty="0" err="1"/>
              <a:t>chain</a:t>
            </a:r>
            <a:endParaRPr lang="fr-BE" dirty="0"/>
          </a:p>
        </p:txBody>
      </p:sp>
      <p:graphicFrame>
        <p:nvGraphicFramePr>
          <p:cNvPr id="5" name="Diagram 4">
            <a:extLst>
              <a:ext uri="{FF2B5EF4-FFF2-40B4-BE49-F238E27FC236}">
                <a16:creationId xmlns:a16="http://schemas.microsoft.com/office/drawing/2014/main" id="{1EC92025-57D6-43FE-9094-8AE4C6FAC034}"/>
              </a:ext>
            </a:extLst>
          </p:cNvPr>
          <p:cNvGraphicFramePr/>
          <p:nvPr>
            <p:extLst>
              <p:ext uri="{D42A27DB-BD31-4B8C-83A1-F6EECF244321}">
                <p14:modId xmlns:p14="http://schemas.microsoft.com/office/powerpoint/2010/main" val="3019290362"/>
              </p:ext>
            </p:extLst>
          </p:nvPr>
        </p:nvGraphicFramePr>
        <p:xfrm>
          <a:off x="188225" y="0"/>
          <a:ext cx="8366669" cy="6413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5409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4D349D-789F-406F-8394-5755394A492B}"/>
              </a:ext>
            </a:extLst>
          </p:cNvPr>
          <p:cNvSpPr>
            <a:spLocks noGrp="1"/>
          </p:cNvSpPr>
          <p:nvPr>
            <p:ph type="ctrTitle"/>
          </p:nvPr>
        </p:nvSpPr>
        <p:spPr>
          <a:xfrm>
            <a:off x="287336" y="2397999"/>
            <a:ext cx="8358824" cy="725033"/>
          </a:xfrm>
        </p:spPr>
        <p:txBody>
          <a:bodyPr/>
          <a:lstStyle/>
          <a:p>
            <a:r>
              <a:rPr lang="fr-BE" dirty="0"/>
              <a:t>Objectives and </a:t>
            </a:r>
            <a:r>
              <a:rPr lang="fr-BE" dirty="0" err="1"/>
              <a:t>results</a:t>
            </a:r>
            <a:endParaRPr lang="en-GB" dirty="0"/>
          </a:p>
        </p:txBody>
      </p:sp>
    </p:spTree>
    <p:extLst>
      <p:ext uri="{BB962C8B-B14F-4D97-AF65-F5344CB8AC3E}">
        <p14:creationId xmlns:p14="http://schemas.microsoft.com/office/powerpoint/2010/main" val="2330860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C0CB-778D-4FC6-9C97-9C96E11C74C6}"/>
              </a:ext>
            </a:extLst>
          </p:cNvPr>
          <p:cNvSpPr>
            <a:spLocks noGrp="1"/>
          </p:cNvSpPr>
          <p:nvPr>
            <p:ph type="title"/>
          </p:nvPr>
        </p:nvSpPr>
        <p:spPr>
          <a:xfrm>
            <a:off x="292780" y="421929"/>
            <a:ext cx="8558439" cy="639791"/>
          </a:xfrm>
        </p:spPr>
        <p:txBody>
          <a:bodyPr>
            <a:normAutofit/>
          </a:bodyPr>
          <a:lstStyle/>
          <a:p>
            <a:r>
              <a:rPr lang="en-GB" dirty="0"/>
              <a:t>Example of the horse that is thirsty</a:t>
            </a:r>
          </a:p>
        </p:txBody>
      </p:sp>
      <p:graphicFrame>
        <p:nvGraphicFramePr>
          <p:cNvPr id="4" name="Table 4">
            <a:extLst>
              <a:ext uri="{FF2B5EF4-FFF2-40B4-BE49-F238E27FC236}">
                <a16:creationId xmlns:a16="http://schemas.microsoft.com/office/drawing/2014/main" id="{EE0E7533-3A8C-4260-8BB0-D03E9946CD9B}"/>
              </a:ext>
            </a:extLst>
          </p:cNvPr>
          <p:cNvGraphicFramePr>
            <a:graphicFrameLocks noGrp="1"/>
          </p:cNvGraphicFramePr>
          <p:nvPr>
            <p:ph idx="1"/>
          </p:nvPr>
        </p:nvGraphicFramePr>
        <p:xfrm>
          <a:off x="347123" y="1232322"/>
          <a:ext cx="6071259" cy="4586665"/>
        </p:xfrm>
        <a:graphic>
          <a:graphicData uri="http://schemas.openxmlformats.org/drawingml/2006/table">
            <a:tbl>
              <a:tblPr firstRow="1" firstCol="1" bandRow="1">
                <a:tableStyleId>{5C22544A-7EE6-4342-B048-85BDC9FD1C3A}</a:tableStyleId>
              </a:tblPr>
              <a:tblGrid>
                <a:gridCol w="1611800">
                  <a:extLst>
                    <a:ext uri="{9D8B030D-6E8A-4147-A177-3AD203B41FA5}">
                      <a16:colId xmlns:a16="http://schemas.microsoft.com/office/drawing/2014/main" val="2555947024"/>
                    </a:ext>
                  </a:extLst>
                </a:gridCol>
                <a:gridCol w="2307102">
                  <a:extLst>
                    <a:ext uri="{9D8B030D-6E8A-4147-A177-3AD203B41FA5}">
                      <a16:colId xmlns:a16="http://schemas.microsoft.com/office/drawing/2014/main" val="1844032528"/>
                    </a:ext>
                  </a:extLst>
                </a:gridCol>
                <a:gridCol w="2152357">
                  <a:extLst>
                    <a:ext uri="{9D8B030D-6E8A-4147-A177-3AD203B41FA5}">
                      <a16:colId xmlns:a16="http://schemas.microsoft.com/office/drawing/2014/main" val="3131350674"/>
                    </a:ext>
                  </a:extLst>
                </a:gridCol>
              </a:tblGrid>
              <a:tr h="752909">
                <a:tc>
                  <a:txBody>
                    <a:bodyPr/>
                    <a:lstStyle/>
                    <a:p>
                      <a:endParaRPr lang="en-GB" dirty="0"/>
                    </a:p>
                  </a:txBody>
                  <a:tcPr>
                    <a:noFill/>
                  </a:tcPr>
                </a:tc>
                <a:tc>
                  <a:txBody>
                    <a:bodyPr/>
                    <a:lstStyle/>
                    <a:p>
                      <a:r>
                        <a:rPr lang="fr-BE" dirty="0"/>
                        <a:t>Exemple</a:t>
                      </a:r>
                      <a:endParaRPr lang="en-GB" dirty="0"/>
                    </a:p>
                  </a:txBody>
                  <a:tcPr/>
                </a:tc>
                <a:tc>
                  <a:txBody>
                    <a:bodyPr/>
                    <a:lstStyle/>
                    <a:p>
                      <a:r>
                        <a:rPr lang="fr-BE" dirty="0"/>
                        <a:t>Remarques</a:t>
                      </a:r>
                      <a:endParaRPr lang="en-GB" dirty="0"/>
                    </a:p>
                  </a:txBody>
                  <a:tcPr/>
                </a:tc>
                <a:extLst>
                  <a:ext uri="{0D108BD9-81ED-4DB2-BD59-A6C34878D82A}">
                    <a16:rowId xmlns:a16="http://schemas.microsoft.com/office/drawing/2014/main" val="2338254939"/>
                  </a:ext>
                </a:extLst>
              </a:tr>
              <a:tr h="897769">
                <a:tc>
                  <a:txBody>
                    <a:bodyPr/>
                    <a:lstStyle/>
                    <a:p>
                      <a:r>
                        <a:rPr lang="fr-BE" dirty="0"/>
                        <a:t>General objective
</a:t>
                      </a:r>
                      <a:endParaRPr lang="en-GB" dirty="0"/>
                    </a:p>
                  </a:txBody>
                  <a:tcPr>
                    <a:solidFill>
                      <a:schemeClr val="tx2"/>
                    </a:solidFill>
                  </a:tcPr>
                </a:tc>
                <a:tc>
                  <a:txBody>
                    <a:bodyPr/>
                    <a:lstStyle/>
                    <a:p>
                      <a:r>
                        <a:rPr lang="en-GB" dirty="0"/>
                        <a:t>Contribute to the conditions for the horse to be happy
</a:t>
                      </a:r>
                    </a:p>
                  </a:txBody>
                  <a:tcPr/>
                </a:tc>
                <a:tc>
                  <a:txBody>
                    <a:bodyPr/>
                    <a:lstStyle/>
                    <a:p>
                      <a:r>
                        <a:rPr lang="en-GB" dirty="0"/>
                        <a:t>Long term
We contribute to it
Impact indicators (usually macro)</a:t>
                      </a:r>
                      <a:endParaRPr lang="fr-BE" dirty="0"/>
                    </a:p>
                  </a:txBody>
                  <a:tcPr/>
                </a:tc>
                <a:extLst>
                  <a:ext uri="{0D108BD9-81ED-4DB2-BD59-A6C34878D82A}">
                    <a16:rowId xmlns:a16="http://schemas.microsoft.com/office/drawing/2014/main" val="3504279600"/>
                  </a:ext>
                </a:extLst>
              </a:tr>
              <a:tr h="897769">
                <a:tc>
                  <a:txBody>
                    <a:bodyPr/>
                    <a:lstStyle/>
                    <a:p>
                      <a:r>
                        <a:rPr lang="fr-BE" dirty="0" err="1"/>
                        <a:t>Specific</a:t>
                      </a:r>
                      <a:r>
                        <a:rPr lang="fr-BE" dirty="0"/>
                        <a:t> objective
</a:t>
                      </a:r>
                      <a:endParaRPr lang="en-GB" dirty="0"/>
                    </a:p>
                  </a:txBody>
                  <a:tcPr>
                    <a:solidFill>
                      <a:schemeClr val="tx2"/>
                    </a:solidFill>
                  </a:tcPr>
                </a:tc>
                <a:tc>
                  <a:txBody>
                    <a:bodyPr/>
                    <a:lstStyle/>
                    <a:p>
                      <a:r>
                        <a:rPr lang="en-GB" dirty="0"/>
                        <a:t>The horse is no longer thirsty (drinks water)
</a:t>
                      </a:r>
                    </a:p>
                  </a:txBody>
                  <a:tcPr/>
                </a:tc>
                <a:tc>
                  <a:txBody>
                    <a:bodyPr/>
                    <a:lstStyle/>
                    <a:p>
                      <a:r>
                        <a:rPr lang="en-GB" dirty="0"/>
                        <a:t>Medium term
Depends on the strength of our assumptions
Effect indicators</a:t>
                      </a:r>
                    </a:p>
                  </a:txBody>
                  <a:tcPr/>
                </a:tc>
                <a:extLst>
                  <a:ext uri="{0D108BD9-81ED-4DB2-BD59-A6C34878D82A}">
                    <a16:rowId xmlns:a16="http://schemas.microsoft.com/office/drawing/2014/main" val="3569726567"/>
                  </a:ext>
                </a:extLst>
              </a:tr>
              <a:tr h="340681">
                <a:tc>
                  <a:txBody>
                    <a:bodyPr/>
                    <a:lstStyle/>
                    <a:p>
                      <a:r>
                        <a:rPr lang="fr-BE" dirty="0" err="1"/>
                        <a:t>Result</a:t>
                      </a:r>
                      <a:endParaRPr lang="en-GB" dirty="0"/>
                    </a:p>
                  </a:txBody>
                  <a:tcPr>
                    <a:solidFill>
                      <a:schemeClr val="tx2"/>
                    </a:solidFill>
                  </a:tcPr>
                </a:tc>
                <a:tc>
                  <a:txBody>
                    <a:bodyPr/>
                    <a:lstStyle/>
                    <a:p>
                      <a:r>
                        <a:rPr lang="en-GB" dirty="0"/>
                        <a:t>The horse has access to water</a:t>
                      </a:r>
                    </a:p>
                  </a:txBody>
                  <a:tcPr/>
                </a:tc>
                <a:tc>
                  <a:txBody>
                    <a:bodyPr/>
                    <a:lstStyle/>
                    <a:p>
                      <a:r>
                        <a:rPr lang="en-GB" dirty="0"/>
                        <a:t>Short term (during the duration of the project)
Deliverable Indicators</a:t>
                      </a:r>
                      <a:endParaRPr lang="fr-BE" noProof="0" dirty="0"/>
                    </a:p>
                  </a:txBody>
                  <a:tcPr/>
                </a:tc>
                <a:extLst>
                  <a:ext uri="{0D108BD9-81ED-4DB2-BD59-A6C34878D82A}">
                    <a16:rowId xmlns:a16="http://schemas.microsoft.com/office/drawing/2014/main" val="1082088254"/>
                  </a:ext>
                </a:extLst>
              </a:tr>
              <a:tr h="381896">
                <a:tc>
                  <a:txBody>
                    <a:bodyPr/>
                    <a:lstStyle/>
                    <a:p>
                      <a:r>
                        <a:rPr lang="fr-BE" noProof="0" dirty="0"/>
                        <a:t>Activity</a:t>
                      </a:r>
                      <a:endParaRPr lang="fr-BE" dirty="0"/>
                    </a:p>
                  </a:txBody>
                  <a:tcPr>
                    <a:solidFill>
                      <a:schemeClr val="tx2"/>
                    </a:solidFill>
                  </a:tcPr>
                </a:tc>
                <a:tc>
                  <a:txBody>
                    <a:bodyPr/>
                    <a:lstStyle/>
                    <a:p>
                      <a:r>
                        <a:rPr lang="en-GB" dirty="0"/>
                        <a:t>Building a water fountain</a:t>
                      </a:r>
                    </a:p>
                  </a:txBody>
                  <a:tcPr/>
                </a:tc>
                <a:tc>
                  <a:txBody>
                    <a:bodyPr/>
                    <a:lstStyle/>
                    <a:p>
                      <a:r>
                        <a:rPr lang="en-GB" dirty="0"/>
                        <a:t>Process indicators</a:t>
                      </a:r>
                    </a:p>
                  </a:txBody>
                  <a:tcPr/>
                </a:tc>
                <a:extLst>
                  <a:ext uri="{0D108BD9-81ED-4DB2-BD59-A6C34878D82A}">
                    <a16:rowId xmlns:a16="http://schemas.microsoft.com/office/drawing/2014/main" val="2033722826"/>
                  </a:ext>
                </a:extLst>
              </a:tr>
              <a:tr h="752909">
                <a:tc>
                  <a:txBody>
                    <a:bodyPr/>
                    <a:lstStyle/>
                    <a:p>
                      <a:r>
                        <a:rPr lang="fr-BE" noProof="0" dirty="0" err="1"/>
                        <a:t>Resources</a:t>
                      </a:r>
                      <a:endParaRPr lang="fr-BE" noProof="0" dirty="0"/>
                    </a:p>
                  </a:txBody>
                  <a:tcPr>
                    <a:solidFill>
                      <a:schemeClr val="tx2"/>
                    </a:solidFill>
                  </a:tcPr>
                </a:tc>
                <a:tc>
                  <a:txBody>
                    <a:bodyPr/>
                    <a:lstStyle/>
                    <a:p>
                      <a:r>
                        <a:rPr lang="en-GB" noProof="0" dirty="0"/>
                        <a:t>Building materials of the fountain
Labour force
</a:t>
                      </a:r>
                      <a:endParaRPr lang="fr-BE" noProof="0" dirty="0"/>
                    </a:p>
                  </a:txBody>
                  <a:tcPr/>
                </a:tc>
                <a:tc>
                  <a:txBody>
                    <a:bodyPr/>
                    <a:lstStyle/>
                    <a:p>
                      <a:r>
                        <a:rPr lang="fr-BE" sz="1350" b="0" i="0" kern="1200" dirty="0">
                          <a:solidFill>
                            <a:schemeClr val="dk1"/>
                          </a:solidFill>
                          <a:effectLst/>
                          <a:latin typeface="+mn-lt"/>
                          <a:ea typeface="+mn-ea"/>
                          <a:cs typeface="+mn-cs"/>
                        </a:rPr>
                        <a:t>Resource </a:t>
                      </a:r>
                      <a:r>
                        <a:rPr lang="fr-BE" sz="1350" b="0" i="0" kern="1200" dirty="0" err="1">
                          <a:solidFill>
                            <a:schemeClr val="dk1"/>
                          </a:solidFill>
                          <a:effectLst/>
                          <a:latin typeface="+mn-lt"/>
                          <a:ea typeface="+mn-ea"/>
                          <a:cs typeface="+mn-cs"/>
                        </a:rPr>
                        <a:t>tracking</a:t>
                      </a:r>
                      <a:r>
                        <a:rPr lang="fr-BE" sz="1350" b="0" i="0" kern="1200" dirty="0">
                          <a:solidFill>
                            <a:schemeClr val="dk1"/>
                          </a:solidFill>
                          <a:effectLst/>
                          <a:latin typeface="+mn-lt"/>
                          <a:ea typeface="+mn-ea"/>
                          <a:cs typeface="+mn-cs"/>
                        </a:rPr>
                        <a:t> (management)
</a:t>
                      </a:r>
                      <a:endParaRPr lang="en-GB" dirty="0"/>
                    </a:p>
                  </a:txBody>
                  <a:tcPr/>
                </a:tc>
                <a:extLst>
                  <a:ext uri="{0D108BD9-81ED-4DB2-BD59-A6C34878D82A}">
                    <a16:rowId xmlns:a16="http://schemas.microsoft.com/office/drawing/2014/main" val="1937884011"/>
                  </a:ext>
                </a:extLst>
              </a:tr>
            </a:tbl>
          </a:graphicData>
        </a:graphic>
      </p:graphicFrame>
      <p:sp>
        <p:nvSpPr>
          <p:cNvPr id="5" name="Right Brace 4">
            <a:extLst>
              <a:ext uri="{FF2B5EF4-FFF2-40B4-BE49-F238E27FC236}">
                <a16:creationId xmlns:a16="http://schemas.microsoft.com/office/drawing/2014/main" id="{1B14318F-A9D1-414B-927F-1EE2AC221C45}"/>
              </a:ext>
            </a:extLst>
          </p:cNvPr>
          <p:cNvSpPr/>
          <p:nvPr/>
        </p:nvSpPr>
        <p:spPr>
          <a:xfrm>
            <a:off x="6457068" y="3839404"/>
            <a:ext cx="203983" cy="221521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Right Brace 5">
            <a:extLst>
              <a:ext uri="{FF2B5EF4-FFF2-40B4-BE49-F238E27FC236}">
                <a16:creationId xmlns:a16="http://schemas.microsoft.com/office/drawing/2014/main" id="{FE993F45-5E0C-43F2-A054-5B2056AB773B}"/>
              </a:ext>
            </a:extLst>
          </p:cNvPr>
          <p:cNvSpPr/>
          <p:nvPr/>
        </p:nvSpPr>
        <p:spPr>
          <a:xfrm>
            <a:off x="6457068" y="2144082"/>
            <a:ext cx="154744" cy="153900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extBox 6">
            <a:extLst>
              <a:ext uri="{FF2B5EF4-FFF2-40B4-BE49-F238E27FC236}">
                <a16:creationId xmlns:a16="http://schemas.microsoft.com/office/drawing/2014/main" id="{2FDDAA2B-57A8-4D14-9334-FE688ABA4563}"/>
              </a:ext>
            </a:extLst>
          </p:cNvPr>
          <p:cNvSpPr txBox="1"/>
          <p:nvPr/>
        </p:nvSpPr>
        <p:spPr>
          <a:xfrm>
            <a:off x="6738422" y="1843793"/>
            <a:ext cx="1696207" cy="1200329"/>
          </a:xfrm>
          <a:prstGeom prst="rect">
            <a:avLst/>
          </a:prstGeom>
          <a:noFill/>
        </p:spPr>
        <p:txBody>
          <a:bodyPr wrap="square" rtlCol="0">
            <a:spAutoFit/>
          </a:bodyPr>
          <a:lstStyle/>
          <a:p>
            <a:r>
              <a:rPr lang="fr-BE" dirty="0">
                <a:solidFill>
                  <a:schemeClr val="tx2"/>
                </a:solidFill>
              </a:rPr>
              <a:t>Changes: </a:t>
            </a:r>
            <a:r>
              <a:rPr lang="fr-BE" dirty="0" err="1">
                <a:solidFill>
                  <a:schemeClr val="tx2"/>
                </a:solidFill>
              </a:rPr>
              <a:t>Tracking</a:t>
            </a:r>
            <a:r>
              <a:rPr lang="fr-BE" dirty="0">
                <a:solidFill>
                  <a:schemeClr val="tx2"/>
                </a:solidFill>
              </a:rPr>
              <a:t> goal </a:t>
            </a:r>
            <a:r>
              <a:rPr lang="fr-BE" dirty="0" err="1">
                <a:solidFill>
                  <a:schemeClr val="tx2"/>
                </a:solidFill>
              </a:rPr>
              <a:t>achievement</a:t>
            </a:r>
            <a:r>
              <a:rPr lang="fr-BE" dirty="0">
                <a:solidFill>
                  <a:schemeClr val="tx2"/>
                </a:solidFill>
              </a:rPr>
              <a:t>
</a:t>
            </a:r>
            <a:endParaRPr lang="en-GB" dirty="0">
              <a:solidFill>
                <a:schemeClr val="tx2"/>
              </a:solidFill>
            </a:endParaRPr>
          </a:p>
        </p:txBody>
      </p:sp>
      <p:sp>
        <p:nvSpPr>
          <p:cNvPr id="8" name="TextBox 7">
            <a:extLst>
              <a:ext uri="{FF2B5EF4-FFF2-40B4-BE49-F238E27FC236}">
                <a16:creationId xmlns:a16="http://schemas.microsoft.com/office/drawing/2014/main" id="{6A51F46E-BBD2-459A-94AD-F7125381F707}"/>
              </a:ext>
            </a:extLst>
          </p:cNvPr>
          <p:cNvSpPr txBox="1"/>
          <p:nvPr/>
        </p:nvSpPr>
        <p:spPr>
          <a:xfrm>
            <a:off x="6738422" y="4895657"/>
            <a:ext cx="1885071" cy="923330"/>
          </a:xfrm>
          <a:prstGeom prst="rect">
            <a:avLst/>
          </a:prstGeom>
          <a:noFill/>
        </p:spPr>
        <p:txBody>
          <a:bodyPr wrap="square" rtlCol="0">
            <a:spAutoFit/>
          </a:bodyPr>
          <a:lstStyle/>
          <a:p>
            <a:r>
              <a:rPr lang="fr-BE" dirty="0" err="1">
                <a:solidFill>
                  <a:schemeClr val="accent4"/>
                </a:solidFill>
              </a:rPr>
              <a:t>Implementation</a:t>
            </a:r>
            <a:r>
              <a:rPr lang="fr-BE" dirty="0">
                <a:solidFill>
                  <a:schemeClr val="accent4"/>
                </a:solidFill>
              </a:rPr>
              <a:t>:
Process </a:t>
            </a:r>
            <a:r>
              <a:rPr lang="fr-BE" dirty="0" err="1">
                <a:solidFill>
                  <a:schemeClr val="accent4"/>
                </a:solidFill>
              </a:rPr>
              <a:t>tracking</a:t>
            </a:r>
            <a:r>
              <a:rPr lang="fr-BE" dirty="0">
                <a:solidFill>
                  <a:schemeClr val="accent4"/>
                </a:solidFill>
              </a:rPr>
              <a:t>
</a:t>
            </a:r>
            <a:endParaRPr lang="en-GB" dirty="0">
              <a:solidFill>
                <a:schemeClr val="accent4"/>
              </a:solidFill>
            </a:endParaRPr>
          </a:p>
        </p:txBody>
      </p:sp>
    </p:spTree>
    <p:extLst>
      <p:ext uri="{BB962C8B-B14F-4D97-AF65-F5344CB8AC3E}">
        <p14:creationId xmlns:p14="http://schemas.microsoft.com/office/powerpoint/2010/main" val="4252060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4D349D-789F-406F-8394-5755394A492B}"/>
              </a:ext>
            </a:extLst>
          </p:cNvPr>
          <p:cNvSpPr>
            <a:spLocks noGrp="1"/>
          </p:cNvSpPr>
          <p:nvPr>
            <p:ph type="ctrTitle"/>
          </p:nvPr>
        </p:nvSpPr>
        <p:spPr/>
        <p:txBody>
          <a:bodyPr/>
          <a:lstStyle/>
          <a:p>
            <a:r>
              <a:rPr lang="fr-BE" dirty="0" err="1"/>
              <a:t>Indicators</a:t>
            </a:r>
            <a:endParaRPr lang="fr-BE" dirty="0"/>
          </a:p>
        </p:txBody>
      </p:sp>
    </p:spTree>
    <p:extLst>
      <p:ext uri="{BB962C8B-B14F-4D97-AF65-F5344CB8AC3E}">
        <p14:creationId xmlns:p14="http://schemas.microsoft.com/office/powerpoint/2010/main" val="2323295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33FED-4086-418A-B7B6-870DDBC56D5E}"/>
              </a:ext>
            </a:extLst>
          </p:cNvPr>
          <p:cNvSpPr>
            <a:spLocks noGrp="1"/>
          </p:cNvSpPr>
          <p:nvPr>
            <p:ph type="title"/>
          </p:nvPr>
        </p:nvSpPr>
        <p:spPr>
          <a:xfrm>
            <a:off x="287337" y="461027"/>
            <a:ext cx="8558439" cy="639791"/>
          </a:xfrm>
        </p:spPr>
        <p:txBody>
          <a:bodyPr>
            <a:normAutofit/>
          </a:bodyPr>
          <a:lstStyle/>
          <a:p>
            <a:r>
              <a:rPr lang="fr-BE" dirty="0" err="1"/>
              <a:t>Indicators</a:t>
            </a:r>
            <a:r>
              <a:rPr lang="fr-BE" dirty="0"/>
              <a:t>: Quantitative </a:t>
            </a:r>
            <a:endParaRPr lang="en-GB" dirty="0"/>
          </a:p>
        </p:txBody>
      </p:sp>
      <p:sp>
        <p:nvSpPr>
          <p:cNvPr id="3" name="Content Placeholder 2">
            <a:extLst>
              <a:ext uri="{FF2B5EF4-FFF2-40B4-BE49-F238E27FC236}">
                <a16:creationId xmlns:a16="http://schemas.microsoft.com/office/drawing/2014/main" id="{7935E4D2-A5C4-4182-A32B-139C048FA2A5}"/>
              </a:ext>
            </a:extLst>
          </p:cNvPr>
          <p:cNvSpPr>
            <a:spLocks noGrp="1"/>
          </p:cNvSpPr>
          <p:nvPr>
            <p:ph idx="1"/>
          </p:nvPr>
        </p:nvSpPr>
        <p:spPr/>
        <p:txBody>
          <a:bodyPr>
            <a:normAutofit/>
          </a:bodyPr>
          <a:lstStyle/>
          <a:p>
            <a:pPr marL="15875" indent="0">
              <a:buNone/>
            </a:pPr>
            <a:r>
              <a:rPr lang="en-GB" sz="2000" dirty="0"/>
              <a:t>Specific Measurable Acceptable Realistic Time-bound
</a:t>
            </a:r>
            <a:endParaRPr lang="fr-BE" sz="2000" dirty="0"/>
          </a:p>
          <a:p>
            <a:pPr marL="15875" indent="0">
              <a:buNone/>
            </a:pPr>
            <a:endParaRPr lang="en-GB" sz="2000" dirty="0"/>
          </a:p>
        </p:txBody>
      </p:sp>
      <p:pic>
        <p:nvPicPr>
          <p:cNvPr id="10" name="Picture 9" descr="Graphical user interface, text, application, email&#10;&#10;Description automatically generated">
            <a:extLst>
              <a:ext uri="{FF2B5EF4-FFF2-40B4-BE49-F238E27FC236}">
                <a16:creationId xmlns:a16="http://schemas.microsoft.com/office/drawing/2014/main" id="{7FA4A5C1-A6B8-49C7-8931-8123BE99ADD6}"/>
              </a:ext>
            </a:extLst>
          </p:cNvPr>
          <p:cNvPicPr>
            <a:picLocks noChangeAspect="1"/>
          </p:cNvPicPr>
          <p:nvPr/>
        </p:nvPicPr>
        <p:blipFill rotWithShape="1">
          <a:blip r:embed="rId2">
            <a:extLst>
              <a:ext uri="{28A0092B-C50C-407E-A947-70E740481C1C}">
                <a14:useLocalDpi xmlns:a14="http://schemas.microsoft.com/office/drawing/2010/main" val="0"/>
              </a:ext>
            </a:extLst>
          </a:blip>
          <a:srcRect t="2682" r="1223" b="3140"/>
          <a:stretch/>
        </p:blipFill>
        <p:spPr>
          <a:xfrm>
            <a:off x="0" y="1717455"/>
            <a:ext cx="8383502" cy="3882683"/>
          </a:xfrm>
          <a:prstGeom prst="rect">
            <a:avLst/>
          </a:prstGeom>
        </p:spPr>
      </p:pic>
      <p:sp>
        <p:nvSpPr>
          <p:cNvPr id="11" name="TextBox 10">
            <a:extLst>
              <a:ext uri="{FF2B5EF4-FFF2-40B4-BE49-F238E27FC236}">
                <a16:creationId xmlns:a16="http://schemas.microsoft.com/office/drawing/2014/main" id="{27C69CE6-321C-4A31-8C60-3CDD8451FD96}"/>
              </a:ext>
            </a:extLst>
          </p:cNvPr>
          <p:cNvSpPr txBox="1"/>
          <p:nvPr/>
        </p:nvSpPr>
        <p:spPr>
          <a:xfrm>
            <a:off x="112542" y="5711481"/>
            <a:ext cx="9326880" cy="600164"/>
          </a:xfrm>
          <a:prstGeom prst="rect">
            <a:avLst/>
          </a:prstGeom>
          <a:noFill/>
        </p:spPr>
        <p:txBody>
          <a:bodyPr wrap="square" rtlCol="0">
            <a:spAutoFit/>
          </a:bodyPr>
          <a:lstStyle/>
          <a:p>
            <a:r>
              <a:rPr lang="en-GB" sz="1100" dirty="0">
                <a:solidFill>
                  <a:srgbClr val="000000"/>
                </a:solidFill>
              </a:rPr>
              <a:t>Source: Global Affairs Canada - Managing for Results in International Assistance Programs https://www.international.gc.ca/world-monde/assets/pdfs/funding-financement/results_based_management-gestion_axee_resultats-guide-fr.pdf 
</a:t>
            </a:r>
            <a:endParaRPr lang="en-GB" sz="1100" dirty="0"/>
          </a:p>
        </p:txBody>
      </p:sp>
    </p:spTree>
    <p:extLst>
      <p:ext uri="{BB962C8B-B14F-4D97-AF65-F5344CB8AC3E}">
        <p14:creationId xmlns:p14="http://schemas.microsoft.com/office/powerpoint/2010/main" val="2352528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33FED-4086-418A-B7B6-870DDBC56D5E}"/>
              </a:ext>
            </a:extLst>
          </p:cNvPr>
          <p:cNvSpPr>
            <a:spLocks noGrp="1"/>
          </p:cNvSpPr>
          <p:nvPr>
            <p:ph type="title"/>
          </p:nvPr>
        </p:nvSpPr>
        <p:spPr>
          <a:xfrm>
            <a:off x="360568" y="459507"/>
            <a:ext cx="8558439" cy="639791"/>
          </a:xfrm>
        </p:spPr>
        <p:txBody>
          <a:bodyPr>
            <a:normAutofit/>
          </a:bodyPr>
          <a:lstStyle/>
          <a:p>
            <a:r>
              <a:rPr lang="fr-BE" dirty="0" err="1"/>
              <a:t>Indicators</a:t>
            </a:r>
            <a:r>
              <a:rPr lang="fr-BE" dirty="0"/>
              <a:t>: Qualitative </a:t>
            </a:r>
            <a:endParaRPr lang="en-GB" dirty="0"/>
          </a:p>
        </p:txBody>
      </p:sp>
      <p:sp>
        <p:nvSpPr>
          <p:cNvPr id="3" name="Content Placeholder 2">
            <a:extLst>
              <a:ext uri="{FF2B5EF4-FFF2-40B4-BE49-F238E27FC236}">
                <a16:creationId xmlns:a16="http://schemas.microsoft.com/office/drawing/2014/main" id="{7935E4D2-A5C4-4182-A32B-139C048FA2A5}"/>
              </a:ext>
            </a:extLst>
          </p:cNvPr>
          <p:cNvSpPr>
            <a:spLocks noGrp="1"/>
          </p:cNvSpPr>
          <p:nvPr>
            <p:ph idx="1"/>
          </p:nvPr>
        </p:nvSpPr>
        <p:spPr/>
        <p:txBody>
          <a:bodyPr>
            <a:normAutofit/>
          </a:bodyPr>
          <a:lstStyle/>
          <a:p>
            <a:pPr marL="15875" indent="0">
              <a:buNone/>
            </a:pPr>
            <a:r>
              <a:rPr lang="en-GB" sz="2000" dirty="0"/>
              <a:t>Specific Measurable Acceptable Realistic Time-bound
</a:t>
            </a:r>
            <a:endParaRPr lang="fr-BE" sz="2000" dirty="0"/>
          </a:p>
          <a:p>
            <a:pPr marL="15875" indent="0">
              <a:buNone/>
            </a:pPr>
            <a:endParaRPr lang="en-GB" sz="2000" dirty="0"/>
          </a:p>
        </p:txBody>
      </p:sp>
      <p:sp>
        <p:nvSpPr>
          <p:cNvPr id="11" name="TextBox 10">
            <a:extLst>
              <a:ext uri="{FF2B5EF4-FFF2-40B4-BE49-F238E27FC236}">
                <a16:creationId xmlns:a16="http://schemas.microsoft.com/office/drawing/2014/main" id="{27C69CE6-321C-4A31-8C60-3CDD8451FD96}"/>
              </a:ext>
            </a:extLst>
          </p:cNvPr>
          <p:cNvSpPr txBox="1"/>
          <p:nvPr/>
        </p:nvSpPr>
        <p:spPr>
          <a:xfrm>
            <a:off x="112542" y="5767753"/>
            <a:ext cx="9326880" cy="430887"/>
          </a:xfrm>
          <a:prstGeom prst="rect">
            <a:avLst/>
          </a:prstGeom>
          <a:noFill/>
        </p:spPr>
        <p:txBody>
          <a:bodyPr wrap="square" rtlCol="0">
            <a:spAutoFit/>
          </a:bodyPr>
          <a:lstStyle/>
          <a:p>
            <a:r>
              <a:rPr lang="en-GB" sz="1100" dirty="0">
                <a:solidFill>
                  <a:srgbClr val="000000"/>
                </a:solidFill>
              </a:rPr>
              <a:t>Source: </a:t>
            </a:r>
            <a:r>
              <a:rPr lang="fr-FR" sz="1100" dirty="0">
                <a:solidFill>
                  <a:srgbClr val="000000"/>
                </a:solidFill>
              </a:rPr>
              <a:t>Affaires mondiales Canada - La gestion axée sur les résultats appliquée aux programmes d’aide internationale</a:t>
            </a:r>
            <a:r>
              <a:rPr lang="en-GB" sz="1100" dirty="0">
                <a:solidFill>
                  <a:srgbClr val="000000"/>
                </a:solidFill>
              </a:rPr>
              <a:t> </a:t>
            </a:r>
            <a:r>
              <a:rPr lang="en-GB" sz="1100" dirty="0">
                <a:hlinkClick r:id="rId2"/>
              </a:rPr>
              <a:t>https://www.international.gc.ca/world-monde/assets/pdfs/funding-financement/results_based_management-gestion_axee_resultats-guide-fr.pdf</a:t>
            </a:r>
            <a:r>
              <a:rPr lang="en-GB" sz="1100" dirty="0"/>
              <a:t> </a:t>
            </a:r>
          </a:p>
        </p:txBody>
      </p:sp>
      <p:pic>
        <p:nvPicPr>
          <p:cNvPr id="5" name="Picture 4" descr="Graphical user interface, text, application, email&#10;&#10;Description automatically generated">
            <a:extLst>
              <a:ext uri="{FF2B5EF4-FFF2-40B4-BE49-F238E27FC236}">
                <a16:creationId xmlns:a16="http://schemas.microsoft.com/office/drawing/2014/main" id="{C891E92F-3884-44CE-BB25-388B059F06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223" y="1611537"/>
            <a:ext cx="7563906" cy="4020111"/>
          </a:xfrm>
          <a:prstGeom prst="rect">
            <a:avLst/>
          </a:prstGeom>
        </p:spPr>
      </p:pic>
    </p:spTree>
    <p:extLst>
      <p:ext uri="{BB962C8B-B14F-4D97-AF65-F5344CB8AC3E}">
        <p14:creationId xmlns:p14="http://schemas.microsoft.com/office/powerpoint/2010/main" val="3304469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4D349D-789F-406F-8394-5755394A492B}"/>
              </a:ext>
            </a:extLst>
          </p:cNvPr>
          <p:cNvSpPr>
            <a:spLocks noGrp="1"/>
          </p:cNvSpPr>
          <p:nvPr>
            <p:ph type="ctrTitle"/>
          </p:nvPr>
        </p:nvSpPr>
        <p:spPr>
          <a:xfrm>
            <a:off x="287336" y="2397999"/>
            <a:ext cx="7852112" cy="725033"/>
          </a:xfrm>
        </p:spPr>
        <p:txBody>
          <a:bodyPr/>
          <a:lstStyle/>
          <a:p>
            <a:r>
              <a:rPr lang="en-GB" dirty="0"/>
              <a:t>Monitoring and Evaluation Framework</a:t>
            </a:r>
          </a:p>
        </p:txBody>
      </p:sp>
    </p:spTree>
    <p:extLst>
      <p:ext uri="{BB962C8B-B14F-4D97-AF65-F5344CB8AC3E}">
        <p14:creationId xmlns:p14="http://schemas.microsoft.com/office/powerpoint/2010/main" val="1030735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27C8B-CFA8-46A6-B558-50C24CE43BD7}"/>
              </a:ext>
            </a:extLst>
          </p:cNvPr>
          <p:cNvSpPr>
            <a:spLocks noGrp="1"/>
          </p:cNvSpPr>
          <p:nvPr>
            <p:ph type="title"/>
          </p:nvPr>
        </p:nvSpPr>
        <p:spPr>
          <a:xfrm>
            <a:off x="287337" y="423246"/>
            <a:ext cx="8558439" cy="639791"/>
          </a:xfrm>
        </p:spPr>
        <p:txBody>
          <a:bodyPr/>
          <a:lstStyle/>
          <a:p>
            <a:r>
              <a:rPr lang="en-GB" dirty="0"/>
              <a:t>What we will do in this session</a:t>
            </a:r>
          </a:p>
        </p:txBody>
      </p:sp>
      <p:sp>
        <p:nvSpPr>
          <p:cNvPr id="3" name="Content Placeholder 2">
            <a:extLst>
              <a:ext uri="{FF2B5EF4-FFF2-40B4-BE49-F238E27FC236}">
                <a16:creationId xmlns:a16="http://schemas.microsoft.com/office/drawing/2014/main" id="{9B3B8394-1161-475C-B2E5-55E4107F95DF}"/>
              </a:ext>
            </a:extLst>
          </p:cNvPr>
          <p:cNvSpPr>
            <a:spLocks noGrp="1"/>
          </p:cNvSpPr>
          <p:nvPr>
            <p:ph idx="1"/>
          </p:nvPr>
        </p:nvSpPr>
        <p:spPr/>
        <p:txBody>
          <a:bodyPr>
            <a:normAutofit/>
          </a:bodyPr>
          <a:lstStyle/>
          <a:p>
            <a:pPr marL="263525" indent="-247650"/>
            <a:r>
              <a:rPr lang="en-GB" sz="1800" dirty="0"/>
              <a:t>Review the definition of monitoring and evaluation</a:t>
            </a:r>
          </a:p>
          <a:p>
            <a:pPr marL="15875" indent="0">
              <a:buNone/>
            </a:pPr>
            <a:endParaRPr lang="en-GB" sz="1800" dirty="0"/>
          </a:p>
          <a:p>
            <a:pPr marL="263525" indent="-247650"/>
            <a:r>
              <a:rPr lang="en-GB" sz="1800" dirty="0"/>
              <a:t>Review monitoring and evaluation principles for development projects</a:t>
            </a:r>
          </a:p>
          <a:p>
            <a:pPr marL="263525" indent="-247650"/>
            <a:endParaRPr lang="en-GB" sz="1800" dirty="0"/>
          </a:p>
          <a:p>
            <a:pPr marL="263525" indent="-247650"/>
            <a:r>
              <a:rPr lang="en-GB" sz="1800" dirty="0"/>
              <a:t>Monitoring and Evaluation for Advocacy: Approaches and Challenges</a:t>
            </a:r>
            <a:endParaRPr lang="fr-BE" sz="1800" dirty="0"/>
          </a:p>
          <a:p>
            <a:endParaRPr lang="en-GB" sz="1800" dirty="0"/>
          </a:p>
        </p:txBody>
      </p:sp>
    </p:spTree>
    <p:extLst>
      <p:ext uri="{BB962C8B-B14F-4D97-AF65-F5344CB8AC3E}">
        <p14:creationId xmlns:p14="http://schemas.microsoft.com/office/powerpoint/2010/main" val="1095001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FC40E-9541-4D0B-910C-AD31ECB8CC9C}"/>
              </a:ext>
            </a:extLst>
          </p:cNvPr>
          <p:cNvSpPr>
            <a:spLocks noGrp="1"/>
          </p:cNvSpPr>
          <p:nvPr>
            <p:ph type="title"/>
          </p:nvPr>
        </p:nvSpPr>
        <p:spPr>
          <a:xfrm>
            <a:off x="298452" y="448627"/>
            <a:ext cx="8845548" cy="639791"/>
          </a:xfrm>
        </p:spPr>
        <p:txBody>
          <a:bodyPr>
            <a:normAutofit fontScale="90000"/>
          </a:bodyPr>
          <a:lstStyle/>
          <a:p>
            <a:r>
              <a:rPr lang="en-GB" dirty="0"/>
              <a:t>Example of a Monitoring and Evaluation Framework</a:t>
            </a:r>
          </a:p>
        </p:txBody>
      </p:sp>
      <p:graphicFrame>
        <p:nvGraphicFramePr>
          <p:cNvPr id="4" name="Table 4">
            <a:extLst>
              <a:ext uri="{FF2B5EF4-FFF2-40B4-BE49-F238E27FC236}">
                <a16:creationId xmlns:a16="http://schemas.microsoft.com/office/drawing/2014/main" id="{EE81438E-8D22-4095-A1BF-26251C90EA50}"/>
              </a:ext>
            </a:extLst>
          </p:cNvPr>
          <p:cNvGraphicFramePr>
            <a:graphicFrameLocks noGrp="1"/>
          </p:cNvGraphicFramePr>
          <p:nvPr>
            <p:ph idx="1"/>
            <p:extLst>
              <p:ext uri="{D42A27DB-BD31-4B8C-83A1-F6EECF244321}">
                <p14:modId xmlns:p14="http://schemas.microsoft.com/office/powerpoint/2010/main" val="2433171774"/>
              </p:ext>
            </p:extLst>
          </p:nvPr>
        </p:nvGraphicFramePr>
        <p:xfrm>
          <a:off x="287338" y="1268413"/>
          <a:ext cx="8558210" cy="2776220"/>
        </p:xfrm>
        <a:graphic>
          <a:graphicData uri="http://schemas.openxmlformats.org/drawingml/2006/table">
            <a:tbl>
              <a:tblPr firstRow="1" bandRow="1">
                <a:tableStyleId>{7DF18680-E054-41AD-8BC1-D1AEF772440D}</a:tableStyleId>
              </a:tblPr>
              <a:tblGrid>
                <a:gridCol w="1711642">
                  <a:extLst>
                    <a:ext uri="{9D8B030D-6E8A-4147-A177-3AD203B41FA5}">
                      <a16:colId xmlns:a16="http://schemas.microsoft.com/office/drawing/2014/main" val="3712554479"/>
                    </a:ext>
                  </a:extLst>
                </a:gridCol>
                <a:gridCol w="1711642">
                  <a:extLst>
                    <a:ext uri="{9D8B030D-6E8A-4147-A177-3AD203B41FA5}">
                      <a16:colId xmlns:a16="http://schemas.microsoft.com/office/drawing/2014/main" val="1748414710"/>
                    </a:ext>
                  </a:extLst>
                </a:gridCol>
                <a:gridCol w="1711642">
                  <a:extLst>
                    <a:ext uri="{9D8B030D-6E8A-4147-A177-3AD203B41FA5}">
                      <a16:colId xmlns:a16="http://schemas.microsoft.com/office/drawing/2014/main" val="1078933682"/>
                    </a:ext>
                  </a:extLst>
                </a:gridCol>
                <a:gridCol w="1711642">
                  <a:extLst>
                    <a:ext uri="{9D8B030D-6E8A-4147-A177-3AD203B41FA5}">
                      <a16:colId xmlns:a16="http://schemas.microsoft.com/office/drawing/2014/main" val="3791771001"/>
                    </a:ext>
                  </a:extLst>
                </a:gridCol>
                <a:gridCol w="1711642">
                  <a:extLst>
                    <a:ext uri="{9D8B030D-6E8A-4147-A177-3AD203B41FA5}">
                      <a16:colId xmlns:a16="http://schemas.microsoft.com/office/drawing/2014/main" val="1410271362"/>
                    </a:ext>
                  </a:extLst>
                </a:gridCol>
              </a:tblGrid>
              <a:tr h="370840">
                <a:tc>
                  <a:txBody>
                    <a:bodyPr/>
                    <a:lstStyle/>
                    <a:p>
                      <a:r>
                        <a:rPr lang="fr-BE" dirty="0" err="1"/>
                        <a:t>Definition</a:t>
                      </a:r>
                      <a:r>
                        <a:rPr lang="fr-BE" dirty="0"/>
                        <a:t> of the Indicator
</a:t>
                      </a:r>
                      <a:endParaRPr lang="en-GB" dirty="0"/>
                    </a:p>
                  </a:txBody>
                  <a:tcPr/>
                </a:tc>
                <a:tc>
                  <a:txBody>
                    <a:bodyPr/>
                    <a:lstStyle/>
                    <a:p>
                      <a:r>
                        <a:rPr lang="fr-BE" dirty="0"/>
                        <a:t>Baseline and </a:t>
                      </a:r>
                      <a:r>
                        <a:rPr lang="fr-BE" dirty="0" err="1"/>
                        <a:t>target</a:t>
                      </a:r>
                      <a:r>
                        <a:rPr lang="fr-BE" dirty="0"/>
                        <a:t>
</a:t>
                      </a:r>
                      <a:endParaRPr lang="en-GB" dirty="0"/>
                    </a:p>
                  </a:txBody>
                  <a:tcPr/>
                </a:tc>
                <a:tc>
                  <a:txBody>
                    <a:bodyPr/>
                    <a:lstStyle/>
                    <a:p>
                      <a:r>
                        <a:rPr lang="fr-BE" dirty="0"/>
                        <a:t>Source</a:t>
                      </a:r>
                      <a:endParaRPr lang="en-GB" dirty="0"/>
                    </a:p>
                  </a:txBody>
                  <a:tcPr/>
                </a:tc>
                <a:tc>
                  <a:txBody>
                    <a:bodyPr/>
                    <a:lstStyle/>
                    <a:p>
                      <a:r>
                        <a:rPr lang="fr-BE" dirty="0" err="1"/>
                        <a:t>When</a:t>
                      </a:r>
                      <a:endParaRPr lang="en-GB" dirty="0"/>
                    </a:p>
                  </a:txBody>
                  <a:tcPr/>
                </a:tc>
                <a:tc>
                  <a:txBody>
                    <a:bodyPr/>
                    <a:lstStyle/>
                    <a:p>
                      <a:r>
                        <a:rPr lang="fr-BE" dirty="0" err="1"/>
                        <a:t>Responsible</a:t>
                      </a:r>
                      <a:r>
                        <a:rPr lang="fr-BE" dirty="0"/>
                        <a:t> </a:t>
                      </a:r>
                      <a:r>
                        <a:rPr lang="fr-BE" dirty="0" err="1"/>
                        <a:t>person</a:t>
                      </a:r>
                      <a:r>
                        <a:rPr lang="fr-BE" dirty="0"/>
                        <a:t>
</a:t>
                      </a:r>
                      <a:endParaRPr lang="en-GB" dirty="0"/>
                    </a:p>
                  </a:txBody>
                  <a:tcPr/>
                </a:tc>
                <a:extLst>
                  <a:ext uri="{0D108BD9-81ED-4DB2-BD59-A6C34878D82A}">
                    <a16:rowId xmlns:a16="http://schemas.microsoft.com/office/drawing/2014/main" val="2983885440"/>
                  </a:ext>
                </a:extLst>
              </a:tr>
              <a:tr h="370840">
                <a:tc>
                  <a:txBody>
                    <a:bodyPr/>
                    <a:lstStyle/>
                    <a:p>
                      <a:r>
                        <a:rPr lang="fr-BE" dirty="0" err="1">
                          <a:solidFill>
                            <a:schemeClr val="bg1"/>
                          </a:solidFill>
                        </a:rPr>
                        <a:t>What</a:t>
                      </a:r>
                      <a:r>
                        <a:rPr lang="fr-BE" dirty="0">
                          <a:solidFill>
                            <a:schemeClr val="bg1"/>
                          </a:solidFill>
                        </a:rPr>
                        <a:t> do </a:t>
                      </a:r>
                      <a:r>
                        <a:rPr lang="fr-BE" dirty="0" err="1">
                          <a:solidFill>
                            <a:schemeClr val="bg1"/>
                          </a:solidFill>
                        </a:rPr>
                        <a:t>we</a:t>
                      </a:r>
                      <a:r>
                        <a:rPr lang="fr-BE" dirty="0">
                          <a:solidFill>
                            <a:schemeClr val="bg1"/>
                          </a:solidFill>
                        </a:rPr>
                        <a:t> </a:t>
                      </a:r>
                      <a:r>
                        <a:rPr lang="fr-BE" dirty="0" err="1">
                          <a:solidFill>
                            <a:schemeClr val="bg1"/>
                          </a:solidFill>
                        </a:rPr>
                        <a:t>measure</a:t>
                      </a:r>
                      <a:r>
                        <a:rPr lang="fr-BE" dirty="0">
                          <a:solidFill>
                            <a:schemeClr val="bg1"/>
                          </a:solidFill>
                        </a:rPr>
                        <a:t>?
</a:t>
                      </a:r>
                      <a:endParaRPr lang="en-GB" dirty="0">
                        <a:solidFill>
                          <a:schemeClr val="bg1"/>
                        </a:solidFill>
                      </a:endParaRPr>
                    </a:p>
                  </a:txBody>
                  <a:tcPr>
                    <a:solidFill>
                      <a:schemeClr val="tx1"/>
                    </a:solidFill>
                  </a:tcPr>
                </a:tc>
                <a:tc>
                  <a:txBody>
                    <a:bodyPr/>
                    <a:lstStyle/>
                    <a:p>
                      <a:r>
                        <a:rPr lang="en-GB" dirty="0">
                          <a:solidFill>
                            <a:schemeClr val="bg1"/>
                          </a:solidFill>
                        </a:rPr>
                        <a:t>What is the initial value of this indicator and what is the value we hope to achieve
</a:t>
                      </a:r>
                    </a:p>
                  </a:txBody>
                  <a:tcPr>
                    <a:solidFill>
                      <a:schemeClr val="tx1"/>
                    </a:solidFill>
                  </a:tcPr>
                </a:tc>
                <a:tc>
                  <a:txBody>
                    <a:bodyPr/>
                    <a:lstStyle/>
                    <a:p>
                      <a:r>
                        <a:rPr lang="en-GB" dirty="0">
                          <a:solidFill>
                            <a:schemeClr val="bg1"/>
                          </a:solidFill>
                        </a:rPr>
                        <a:t>What is the data source for this indicator? How are we going to measure it
</a:t>
                      </a:r>
                    </a:p>
                  </a:txBody>
                  <a:tcPr>
                    <a:solidFill>
                      <a:schemeClr val="tx1"/>
                    </a:solidFill>
                  </a:tcPr>
                </a:tc>
                <a:tc>
                  <a:txBody>
                    <a:bodyPr/>
                    <a:lstStyle/>
                    <a:p>
                      <a:r>
                        <a:rPr lang="en-GB" dirty="0">
                          <a:solidFill>
                            <a:schemeClr val="bg1"/>
                          </a:solidFill>
                        </a:rPr>
                        <a:t>When and how often will we measure this indicator?
</a:t>
                      </a:r>
                    </a:p>
                  </a:txBody>
                  <a:tcPr>
                    <a:solidFill>
                      <a:schemeClr val="tx1"/>
                    </a:solidFill>
                  </a:tcPr>
                </a:tc>
                <a:tc>
                  <a:txBody>
                    <a:bodyPr/>
                    <a:lstStyle/>
                    <a:p>
                      <a:r>
                        <a:rPr lang="en-GB" dirty="0">
                          <a:solidFill>
                            <a:schemeClr val="bg1"/>
                          </a:solidFill>
                        </a:rPr>
                        <a:t>Who will collect the data
</a:t>
                      </a:r>
                    </a:p>
                  </a:txBody>
                  <a:tcPr>
                    <a:solidFill>
                      <a:schemeClr val="tx1"/>
                    </a:solidFill>
                  </a:tcPr>
                </a:tc>
                <a:extLst>
                  <a:ext uri="{0D108BD9-81ED-4DB2-BD59-A6C34878D82A}">
                    <a16:rowId xmlns:a16="http://schemas.microsoft.com/office/drawing/2014/main" val="4284662705"/>
                  </a:ext>
                </a:extLst>
              </a:tr>
              <a:tr h="370840">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36864199"/>
                  </a:ext>
                </a:extLst>
              </a:tr>
              <a:tr h="370840">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984445118"/>
                  </a:ext>
                </a:extLst>
              </a:tr>
            </a:tbl>
          </a:graphicData>
        </a:graphic>
      </p:graphicFrame>
      <p:graphicFrame>
        <p:nvGraphicFramePr>
          <p:cNvPr id="5" name="Table 4">
            <a:extLst>
              <a:ext uri="{FF2B5EF4-FFF2-40B4-BE49-F238E27FC236}">
                <a16:creationId xmlns:a16="http://schemas.microsoft.com/office/drawing/2014/main" id="{44209210-80D3-462C-9B4D-072BC46D146C}"/>
              </a:ext>
            </a:extLst>
          </p:cNvPr>
          <p:cNvGraphicFramePr>
            <a:graphicFrameLocks/>
          </p:cNvGraphicFramePr>
          <p:nvPr>
            <p:extLst>
              <p:ext uri="{D42A27DB-BD31-4B8C-83A1-F6EECF244321}">
                <p14:modId xmlns:p14="http://schemas.microsoft.com/office/powerpoint/2010/main" val="2237006386"/>
              </p:ext>
            </p:extLst>
          </p:nvPr>
        </p:nvGraphicFramePr>
        <p:xfrm>
          <a:off x="298452" y="3838893"/>
          <a:ext cx="8558210" cy="2570480"/>
        </p:xfrm>
        <a:graphic>
          <a:graphicData uri="http://schemas.openxmlformats.org/drawingml/2006/table">
            <a:tbl>
              <a:tblPr firstRow="1" bandRow="1">
                <a:tableStyleId>{7DF18680-E054-41AD-8BC1-D1AEF772440D}</a:tableStyleId>
              </a:tblPr>
              <a:tblGrid>
                <a:gridCol w="1711642">
                  <a:extLst>
                    <a:ext uri="{9D8B030D-6E8A-4147-A177-3AD203B41FA5}">
                      <a16:colId xmlns:a16="http://schemas.microsoft.com/office/drawing/2014/main" val="3712554479"/>
                    </a:ext>
                  </a:extLst>
                </a:gridCol>
                <a:gridCol w="1711642">
                  <a:extLst>
                    <a:ext uri="{9D8B030D-6E8A-4147-A177-3AD203B41FA5}">
                      <a16:colId xmlns:a16="http://schemas.microsoft.com/office/drawing/2014/main" val="1748414710"/>
                    </a:ext>
                  </a:extLst>
                </a:gridCol>
                <a:gridCol w="1711642">
                  <a:extLst>
                    <a:ext uri="{9D8B030D-6E8A-4147-A177-3AD203B41FA5}">
                      <a16:colId xmlns:a16="http://schemas.microsoft.com/office/drawing/2014/main" val="1078933682"/>
                    </a:ext>
                  </a:extLst>
                </a:gridCol>
                <a:gridCol w="1711642">
                  <a:extLst>
                    <a:ext uri="{9D8B030D-6E8A-4147-A177-3AD203B41FA5}">
                      <a16:colId xmlns:a16="http://schemas.microsoft.com/office/drawing/2014/main" val="3791771001"/>
                    </a:ext>
                  </a:extLst>
                </a:gridCol>
                <a:gridCol w="1711642">
                  <a:extLst>
                    <a:ext uri="{9D8B030D-6E8A-4147-A177-3AD203B41FA5}">
                      <a16:colId xmlns:a16="http://schemas.microsoft.com/office/drawing/2014/main" val="1410271362"/>
                    </a:ext>
                  </a:extLst>
                </a:gridCol>
              </a:tblGrid>
              <a:tr h="370840">
                <a:tc>
                  <a:txBody>
                    <a:bodyPr/>
                    <a:lstStyle/>
                    <a:p>
                      <a:r>
                        <a:rPr lang="fr-BE" dirty="0"/>
                        <a:t>Evaluation</a:t>
                      </a:r>
                      <a:endParaRPr lang="en-GB" dirty="0"/>
                    </a:p>
                  </a:txBody>
                  <a:tcPr/>
                </a:tc>
                <a:tc>
                  <a:txBody>
                    <a:bodyPr/>
                    <a:lstStyle/>
                    <a:p>
                      <a:r>
                        <a:rPr lang="fr-BE" dirty="0"/>
                        <a:t>Data</a:t>
                      </a:r>
                      <a:endParaRPr lang="en-GB" dirty="0"/>
                    </a:p>
                  </a:txBody>
                  <a:tcPr/>
                </a:tc>
                <a:tc>
                  <a:txBody>
                    <a:bodyPr/>
                    <a:lstStyle/>
                    <a:p>
                      <a:r>
                        <a:rPr lang="fr-BE" dirty="0" err="1"/>
                        <a:t>Methodology</a:t>
                      </a:r>
                      <a:r>
                        <a:rPr lang="fr-BE" dirty="0"/>
                        <a:t> / source
</a:t>
                      </a:r>
                      <a:endParaRPr lang="en-GB" dirty="0"/>
                    </a:p>
                  </a:txBody>
                  <a:tcPr/>
                </a:tc>
                <a:tc>
                  <a:txBody>
                    <a:bodyPr/>
                    <a:lstStyle/>
                    <a:p>
                      <a:r>
                        <a:rPr lang="fr-BE" dirty="0" err="1"/>
                        <a:t>When</a:t>
                      </a:r>
                      <a:endParaRPr lang="en-GB" dirty="0"/>
                    </a:p>
                  </a:txBody>
                  <a:tcPr/>
                </a:tc>
                <a:tc>
                  <a:txBody>
                    <a:bodyPr/>
                    <a:lstStyle/>
                    <a:p>
                      <a:r>
                        <a:rPr lang="fr-BE" dirty="0" err="1"/>
                        <a:t>Responsible</a:t>
                      </a:r>
                      <a:r>
                        <a:rPr lang="fr-BE" dirty="0"/>
                        <a:t> </a:t>
                      </a:r>
                      <a:r>
                        <a:rPr lang="fr-BE" dirty="0" err="1"/>
                        <a:t>person</a:t>
                      </a:r>
                      <a:r>
                        <a:rPr lang="fr-BE" dirty="0"/>
                        <a:t>
</a:t>
                      </a:r>
                      <a:endParaRPr lang="en-GB" dirty="0"/>
                    </a:p>
                  </a:txBody>
                  <a:tcPr/>
                </a:tc>
                <a:extLst>
                  <a:ext uri="{0D108BD9-81ED-4DB2-BD59-A6C34878D82A}">
                    <a16:rowId xmlns:a16="http://schemas.microsoft.com/office/drawing/2014/main" val="2983885440"/>
                  </a:ext>
                </a:extLst>
              </a:tr>
              <a:tr h="370840">
                <a:tc>
                  <a:txBody>
                    <a:bodyPr/>
                    <a:lstStyle/>
                    <a:p>
                      <a:r>
                        <a:rPr lang="en-GB" dirty="0">
                          <a:solidFill>
                            <a:schemeClr val="bg1"/>
                          </a:solidFill>
                        </a:rPr>
                        <a:t>Type of evaluation (e.g. mid-term)
</a:t>
                      </a:r>
                    </a:p>
                  </a:txBody>
                  <a:tcPr>
                    <a:solidFill>
                      <a:schemeClr val="tx1"/>
                    </a:solidFill>
                  </a:tcPr>
                </a:tc>
                <a:tc>
                  <a:txBody>
                    <a:bodyPr/>
                    <a:lstStyle/>
                    <a:p>
                      <a:r>
                        <a:rPr lang="en-GB" dirty="0">
                          <a:solidFill>
                            <a:schemeClr val="bg1"/>
                          </a:solidFill>
                        </a:rPr>
                        <a:t>What are we going to evaluate? Based on what data/indicators?
</a:t>
                      </a:r>
                    </a:p>
                  </a:txBody>
                  <a:tcPr>
                    <a:solidFill>
                      <a:schemeClr val="tx1"/>
                    </a:solidFill>
                  </a:tcPr>
                </a:tc>
                <a:tc>
                  <a:txBody>
                    <a:bodyPr/>
                    <a:lstStyle/>
                    <a:p>
                      <a:r>
                        <a:rPr lang="en-GB" dirty="0">
                          <a:solidFill>
                            <a:schemeClr val="bg1"/>
                          </a:solidFill>
                        </a:rPr>
                        <a:t>How we will carry out the evaluation
</a:t>
                      </a:r>
                    </a:p>
                  </a:txBody>
                  <a:tcPr>
                    <a:solidFill>
                      <a:schemeClr val="tx1"/>
                    </a:solidFill>
                  </a:tcPr>
                </a:tc>
                <a:tc>
                  <a:txBody>
                    <a:bodyPr/>
                    <a:lstStyle/>
                    <a:p>
                      <a:r>
                        <a:rPr lang="en-GB" dirty="0">
                          <a:solidFill>
                            <a:schemeClr val="bg1"/>
                          </a:solidFill>
                        </a:rPr>
                        <a:t>When and how often will we measure this indicator?
</a:t>
                      </a:r>
                    </a:p>
                  </a:txBody>
                  <a:tcPr>
                    <a:solidFill>
                      <a:schemeClr val="tx1"/>
                    </a:solidFill>
                  </a:tcPr>
                </a:tc>
                <a:tc>
                  <a:txBody>
                    <a:bodyPr/>
                    <a:lstStyle/>
                    <a:p>
                      <a:r>
                        <a:rPr lang="en-GB" dirty="0">
                          <a:solidFill>
                            <a:schemeClr val="bg1"/>
                          </a:solidFill>
                        </a:rPr>
                        <a:t>Who will collect the data
</a:t>
                      </a:r>
                    </a:p>
                  </a:txBody>
                  <a:tcPr>
                    <a:solidFill>
                      <a:schemeClr val="tx1"/>
                    </a:solidFill>
                  </a:tcPr>
                </a:tc>
                <a:extLst>
                  <a:ext uri="{0D108BD9-81ED-4DB2-BD59-A6C34878D82A}">
                    <a16:rowId xmlns:a16="http://schemas.microsoft.com/office/drawing/2014/main" val="4284662705"/>
                  </a:ext>
                </a:extLst>
              </a:tr>
              <a:tr h="370840">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36864199"/>
                  </a:ext>
                </a:extLst>
              </a:tr>
              <a:tr h="370840">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984445118"/>
                  </a:ext>
                </a:extLst>
              </a:tr>
            </a:tbl>
          </a:graphicData>
        </a:graphic>
      </p:graphicFrame>
    </p:spTree>
    <p:extLst>
      <p:ext uri="{BB962C8B-B14F-4D97-AF65-F5344CB8AC3E}">
        <p14:creationId xmlns:p14="http://schemas.microsoft.com/office/powerpoint/2010/main" val="2044359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6233436-EF76-41AC-A7CB-9A293D051111}"/>
              </a:ext>
            </a:extLst>
          </p:cNvPr>
          <p:cNvSpPr>
            <a:spLocks noGrp="1"/>
          </p:cNvSpPr>
          <p:nvPr>
            <p:ph type="subTitle" idx="1"/>
          </p:nvPr>
        </p:nvSpPr>
        <p:spPr/>
        <p:txBody>
          <a:bodyPr>
            <a:normAutofit fontScale="92500" lnSpcReduction="20000"/>
          </a:bodyPr>
          <a:lstStyle/>
          <a:p>
            <a:endParaRPr lang="en-GB"/>
          </a:p>
        </p:txBody>
      </p:sp>
      <p:sp>
        <p:nvSpPr>
          <p:cNvPr id="3" name="Title 2">
            <a:extLst>
              <a:ext uri="{FF2B5EF4-FFF2-40B4-BE49-F238E27FC236}">
                <a16:creationId xmlns:a16="http://schemas.microsoft.com/office/drawing/2014/main" id="{EB2FC116-72B4-49DE-9D2C-3BCB96B6D77F}"/>
              </a:ext>
            </a:extLst>
          </p:cNvPr>
          <p:cNvSpPr>
            <a:spLocks noGrp="1"/>
          </p:cNvSpPr>
          <p:nvPr>
            <p:ph type="ctrTitle"/>
          </p:nvPr>
        </p:nvSpPr>
        <p:spPr>
          <a:xfrm>
            <a:off x="287336" y="2397999"/>
            <a:ext cx="8066955" cy="725033"/>
          </a:xfrm>
        </p:spPr>
        <p:txBody>
          <a:bodyPr/>
          <a:lstStyle/>
          <a:p>
            <a:r>
              <a:rPr lang="en-GB" dirty="0">
                <a:ea typeface="+mj-lt"/>
                <a:cs typeface="+mj-lt"/>
              </a:rPr>
              <a:t>M&amp;E for advocacy</a:t>
            </a:r>
            <a:endParaRPr lang="en-GB" dirty="0"/>
          </a:p>
        </p:txBody>
      </p:sp>
    </p:spTree>
    <p:extLst>
      <p:ext uri="{BB962C8B-B14F-4D97-AF65-F5344CB8AC3E}">
        <p14:creationId xmlns:p14="http://schemas.microsoft.com/office/powerpoint/2010/main" val="1080786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763CE-2A36-4BEA-8F19-03915F57C4A9}"/>
              </a:ext>
            </a:extLst>
          </p:cNvPr>
          <p:cNvSpPr>
            <a:spLocks noGrp="1"/>
          </p:cNvSpPr>
          <p:nvPr>
            <p:ph type="title"/>
          </p:nvPr>
        </p:nvSpPr>
        <p:spPr>
          <a:xfrm>
            <a:off x="298223" y="434004"/>
            <a:ext cx="8558439" cy="639791"/>
          </a:xfrm>
        </p:spPr>
        <p:txBody>
          <a:bodyPr>
            <a:normAutofit/>
          </a:bodyPr>
          <a:lstStyle/>
          <a:p>
            <a:r>
              <a:rPr lang="en-GB" dirty="0"/>
              <a:t>What are the challenges for advocacy M&amp;E?</a:t>
            </a:r>
          </a:p>
        </p:txBody>
      </p:sp>
      <p:sp>
        <p:nvSpPr>
          <p:cNvPr id="3" name="TextBox 2">
            <a:extLst>
              <a:ext uri="{FF2B5EF4-FFF2-40B4-BE49-F238E27FC236}">
                <a16:creationId xmlns:a16="http://schemas.microsoft.com/office/drawing/2014/main" id="{0D82EFFE-5543-46A0-B82F-A95897872B58}"/>
              </a:ext>
            </a:extLst>
          </p:cNvPr>
          <p:cNvSpPr txBox="1"/>
          <p:nvPr/>
        </p:nvSpPr>
        <p:spPr>
          <a:xfrm>
            <a:off x="298223" y="1423555"/>
            <a:ext cx="7598868" cy="923330"/>
          </a:xfrm>
          <a:prstGeom prst="rect">
            <a:avLst/>
          </a:prstGeom>
          <a:noFill/>
        </p:spPr>
        <p:txBody>
          <a:bodyPr wrap="square" rtlCol="0">
            <a:spAutoFit/>
          </a:bodyPr>
          <a:lstStyle/>
          <a:p>
            <a:r>
              <a:rPr lang="en-GB" b="1" dirty="0"/>
              <a:t>The M&amp;E process is continuous, and it affects the whole cycle of your project/activity. A similar approach can be used to monitor your advocacy as well.</a:t>
            </a:r>
          </a:p>
        </p:txBody>
      </p:sp>
    </p:spTree>
    <p:extLst>
      <p:ext uri="{BB962C8B-B14F-4D97-AF65-F5344CB8AC3E}">
        <p14:creationId xmlns:p14="http://schemas.microsoft.com/office/powerpoint/2010/main" val="3795037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763CE-2A36-4BEA-8F19-03915F57C4A9}"/>
              </a:ext>
            </a:extLst>
          </p:cNvPr>
          <p:cNvSpPr>
            <a:spLocks noGrp="1"/>
          </p:cNvSpPr>
          <p:nvPr>
            <p:ph type="title"/>
          </p:nvPr>
        </p:nvSpPr>
        <p:spPr>
          <a:xfrm>
            <a:off x="298223" y="434004"/>
            <a:ext cx="8558439" cy="639791"/>
          </a:xfrm>
        </p:spPr>
        <p:txBody>
          <a:bodyPr>
            <a:normAutofit/>
          </a:bodyPr>
          <a:lstStyle/>
          <a:p>
            <a:r>
              <a:rPr lang="en-US" dirty="0"/>
              <a:t>M&amp;E for Advocacy</a:t>
            </a:r>
            <a:endParaRPr lang="en-GB" dirty="0"/>
          </a:p>
        </p:txBody>
      </p:sp>
      <p:sp>
        <p:nvSpPr>
          <p:cNvPr id="3" name="TextBox 2">
            <a:extLst>
              <a:ext uri="{FF2B5EF4-FFF2-40B4-BE49-F238E27FC236}">
                <a16:creationId xmlns:a16="http://schemas.microsoft.com/office/drawing/2014/main" id="{0D82EFFE-5543-46A0-B82F-A95897872B58}"/>
              </a:ext>
            </a:extLst>
          </p:cNvPr>
          <p:cNvSpPr txBox="1"/>
          <p:nvPr/>
        </p:nvSpPr>
        <p:spPr>
          <a:xfrm>
            <a:off x="298223" y="1423555"/>
            <a:ext cx="7598868" cy="2862322"/>
          </a:xfrm>
          <a:prstGeom prst="rect">
            <a:avLst/>
          </a:prstGeom>
          <a:noFill/>
        </p:spPr>
        <p:txBody>
          <a:bodyPr wrap="square" rtlCol="0">
            <a:spAutoFit/>
          </a:bodyPr>
          <a:lstStyle/>
          <a:p>
            <a:pPr marL="285750" indent="-285750">
              <a:buSzPct val="100000"/>
              <a:buFont typeface="Arial" panose="020B0604020202020204" pitchFamily="34" charset="0"/>
              <a:buChar char="•"/>
            </a:pPr>
            <a:r>
              <a:rPr lang="en-GB" sz="1800" dirty="0">
                <a:solidFill>
                  <a:srgbClr val="000000"/>
                </a:solidFill>
              </a:rPr>
              <a:t> It’s similar to the Monitoring and Evaluation of a project</a:t>
            </a:r>
            <a:br>
              <a:rPr lang="en-GB" sz="1800" dirty="0">
                <a:solidFill>
                  <a:srgbClr val="000000"/>
                </a:solidFill>
              </a:rPr>
            </a:br>
            <a:r>
              <a:rPr lang="en-GB" sz="1800" dirty="0">
                <a:solidFill>
                  <a:srgbClr val="000000"/>
                </a:solidFill>
              </a:rPr>
              <a:t>
 The difference is in indicators, how the progress is measured and how the approaches are evaluated</a:t>
            </a:r>
            <a:br>
              <a:rPr lang="en-GB" sz="1800" dirty="0">
                <a:solidFill>
                  <a:srgbClr val="000000"/>
                </a:solidFill>
              </a:rPr>
            </a:br>
            <a:endParaRPr lang="en-GB" sz="1800" dirty="0">
              <a:solidFill>
                <a:srgbClr val="000000"/>
              </a:solidFill>
            </a:endParaRPr>
          </a:p>
          <a:p>
            <a:pPr marL="285750" indent="-285750">
              <a:buSzPct val="100000"/>
              <a:buFont typeface="Arial" panose="020B0604020202020204" pitchFamily="34" charset="0"/>
              <a:buChar char="•"/>
            </a:pPr>
            <a:r>
              <a:rPr lang="en-GB" sz="1800" dirty="0">
                <a:solidFill>
                  <a:srgbClr val="000000"/>
                </a:solidFill>
              </a:rPr>
              <a:t> Advocacy is often very complex and is the result of several contributions which makes it hard to monitor</a:t>
            </a:r>
            <a:br>
              <a:rPr lang="en-GB" sz="1800" dirty="0">
                <a:solidFill>
                  <a:srgbClr val="000000"/>
                </a:solidFill>
              </a:rPr>
            </a:br>
            <a:r>
              <a:rPr lang="en-GB" sz="1800" dirty="0">
                <a:solidFill>
                  <a:srgbClr val="000000"/>
                </a:solidFill>
              </a:rPr>
              <a:t>
 Decision-makers can sometimes be ‘adversaries’, which can complicate data collection and the objectivity of assessments</a:t>
            </a:r>
            <a:endParaRPr lang="fr-BE" sz="1800" dirty="0">
              <a:solidFill>
                <a:srgbClr val="000000"/>
              </a:solidFill>
            </a:endParaRPr>
          </a:p>
        </p:txBody>
      </p:sp>
    </p:spTree>
    <p:extLst>
      <p:ext uri="{BB962C8B-B14F-4D97-AF65-F5344CB8AC3E}">
        <p14:creationId xmlns:p14="http://schemas.microsoft.com/office/powerpoint/2010/main" val="1428072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763CE-2A36-4BEA-8F19-03915F57C4A9}"/>
              </a:ext>
            </a:extLst>
          </p:cNvPr>
          <p:cNvSpPr>
            <a:spLocks noGrp="1"/>
          </p:cNvSpPr>
          <p:nvPr>
            <p:ph type="title"/>
          </p:nvPr>
        </p:nvSpPr>
        <p:spPr>
          <a:xfrm>
            <a:off x="298223" y="434004"/>
            <a:ext cx="8558439" cy="639791"/>
          </a:xfrm>
        </p:spPr>
        <p:txBody>
          <a:bodyPr>
            <a:normAutofit/>
          </a:bodyPr>
          <a:lstStyle/>
          <a:p>
            <a:r>
              <a:rPr lang="en-GB" dirty="0"/>
              <a:t>How do we follow up on our advocacy?</a:t>
            </a:r>
          </a:p>
        </p:txBody>
      </p:sp>
      <p:sp>
        <p:nvSpPr>
          <p:cNvPr id="3" name="TextBox 2">
            <a:extLst>
              <a:ext uri="{FF2B5EF4-FFF2-40B4-BE49-F238E27FC236}">
                <a16:creationId xmlns:a16="http://schemas.microsoft.com/office/drawing/2014/main" id="{0D82EFFE-5543-46A0-B82F-A95897872B58}"/>
              </a:ext>
            </a:extLst>
          </p:cNvPr>
          <p:cNvSpPr txBox="1"/>
          <p:nvPr/>
        </p:nvSpPr>
        <p:spPr>
          <a:xfrm>
            <a:off x="298223" y="1423555"/>
            <a:ext cx="7598868" cy="1477328"/>
          </a:xfrm>
          <a:prstGeom prst="rect">
            <a:avLst/>
          </a:prstGeom>
          <a:noFill/>
        </p:spPr>
        <p:txBody>
          <a:bodyPr wrap="square" rtlCol="0">
            <a:spAutoFit/>
          </a:bodyPr>
          <a:lstStyle/>
          <a:p>
            <a:pPr marL="301625" indent="-285750">
              <a:buSzPct val="100000"/>
              <a:buFont typeface="Arial" panose="020B0604020202020204" pitchFamily="34" charset="0"/>
              <a:buChar char="•"/>
            </a:pPr>
            <a:r>
              <a:rPr lang="en-GB" sz="1800" dirty="0">
                <a:solidFill>
                  <a:srgbClr val="000000"/>
                </a:solidFill>
              </a:rPr>
              <a:t>Track and measure intermediate outcomes</a:t>
            </a:r>
            <a:br>
              <a:rPr lang="en-GB" sz="1800" dirty="0">
                <a:solidFill>
                  <a:srgbClr val="000000"/>
                </a:solidFill>
              </a:rPr>
            </a:br>
            <a:r>
              <a:rPr lang="en-GB" sz="1800" dirty="0">
                <a:solidFill>
                  <a:srgbClr val="000000"/>
                </a:solidFill>
              </a:rPr>
              <a:t>
Document your activities and have multiple data sources</a:t>
            </a:r>
            <a:br>
              <a:rPr lang="en-GB" sz="1800" dirty="0">
                <a:solidFill>
                  <a:srgbClr val="000000"/>
                </a:solidFill>
              </a:rPr>
            </a:br>
            <a:r>
              <a:rPr lang="en-GB" sz="1800" dirty="0">
                <a:solidFill>
                  <a:srgbClr val="000000"/>
                </a:solidFill>
              </a:rPr>
              <a:t>
Using policy experts as a source of information</a:t>
            </a:r>
            <a:endParaRPr lang="fr-BE" sz="1800" dirty="0">
              <a:solidFill>
                <a:srgbClr val="000000"/>
              </a:solidFill>
              <a:cs typeface="Arial" panose="020B0604020202020204"/>
            </a:endParaRPr>
          </a:p>
        </p:txBody>
      </p:sp>
    </p:spTree>
    <p:extLst>
      <p:ext uri="{BB962C8B-B14F-4D97-AF65-F5344CB8AC3E}">
        <p14:creationId xmlns:p14="http://schemas.microsoft.com/office/powerpoint/2010/main" val="3112311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763CE-2A36-4BEA-8F19-03915F57C4A9}"/>
              </a:ext>
            </a:extLst>
          </p:cNvPr>
          <p:cNvSpPr>
            <a:spLocks noGrp="1"/>
          </p:cNvSpPr>
          <p:nvPr>
            <p:ph type="title"/>
          </p:nvPr>
        </p:nvSpPr>
        <p:spPr>
          <a:xfrm>
            <a:off x="298223" y="434004"/>
            <a:ext cx="8558439" cy="639791"/>
          </a:xfrm>
        </p:spPr>
        <p:txBody>
          <a:bodyPr>
            <a:normAutofit fontScale="90000"/>
          </a:bodyPr>
          <a:lstStyle/>
          <a:p>
            <a:r>
              <a:rPr lang="en-GB" dirty="0">
                <a:cs typeface="Arial"/>
              </a:rPr>
              <a:t>Checklist for Monitoring and Evaluation for Advocacy</a:t>
            </a:r>
            <a:endParaRPr lang="en-GB" dirty="0"/>
          </a:p>
        </p:txBody>
      </p:sp>
      <p:sp>
        <p:nvSpPr>
          <p:cNvPr id="3" name="TextBox 2">
            <a:extLst>
              <a:ext uri="{FF2B5EF4-FFF2-40B4-BE49-F238E27FC236}">
                <a16:creationId xmlns:a16="http://schemas.microsoft.com/office/drawing/2014/main" id="{0D82EFFE-5543-46A0-B82F-A95897872B58}"/>
              </a:ext>
            </a:extLst>
          </p:cNvPr>
          <p:cNvSpPr txBox="1"/>
          <p:nvPr/>
        </p:nvSpPr>
        <p:spPr>
          <a:xfrm>
            <a:off x="430305" y="1423555"/>
            <a:ext cx="7466785" cy="3139321"/>
          </a:xfrm>
          <a:prstGeom prst="rect">
            <a:avLst/>
          </a:prstGeom>
          <a:noFill/>
        </p:spPr>
        <p:txBody>
          <a:bodyPr wrap="square" rtlCol="0">
            <a:spAutoFit/>
          </a:bodyPr>
          <a:lstStyle/>
          <a:p>
            <a:pPr marL="457200" indent="-457200">
              <a:buSzPct val="130000"/>
              <a:buFont typeface="Arial" panose="020B0604020202020204" pitchFamily="34" charset="0"/>
              <a:buChar char="□"/>
            </a:pPr>
            <a:r>
              <a:rPr lang="en-GB" dirty="0">
                <a:solidFill>
                  <a:srgbClr val="000000"/>
                </a:solidFill>
              </a:rPr>
              <a:t>SMART Advocacy Goals
Intermediate long- and medium-term objectives
Milestones (Important for Advocacy)
SMART Indicators
Data collection methods
Baselines
Targets
Activities and logic of intervention
Data analysis and reporting
Journals and reflections
Evaluation</a:t>
            </a:r>
            <a:endParaRPr lang="en-GB" dirty="0">
              <a:solidFill>
                <a:srgbClr val="000000"/>
              </a:solidFill>
              <a:cs typeface="Arial" panose="020B0604020202020204"/>
            </a:endParaRPr>
          </a:p>
        </p:txBody>
      </p:sp>
    </p:spTree>
    <p:extLst>
      <p:ext uri="{BB962C8B-B14F-4D97-AF65-F5344CB8AC3E}">
        <p14:creationId xmlns:p14="http://schemas.microsoft.com/office/powerpoint/2010/main" val="1443686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982C9A8-B028-46EF-A49C-56DB38C95195}"/>
              </a:ext>
            </a:extLst>
          </p:cNvPr>
          <p:cNvSpPr>
            <a:spLocks noGrp="1"/>
          </p:cNvSpPr>
          <p:nvPr>
            <p:ph type="subTitle" idx="1"/>
          </p:nvPr>
        </p:nvSpPr>
        <p:spPr/>
        <p:txBody>
          <a:bodyPr>
            <a:normAutofit fontScale="92500" lnSpcReduction="20000"/>
          </a:bodyPr>
          <a:lstStyle/>
          <a:p>
            <a:endParaRPr lang="en-GB"/>
          </a:p>
        </p:txBody>
      </p:sp>
      <p:sp>
        <p:nvSpPr>
          <p:cNvPr id="3" name="Title 2">
            <a:extLst>
              <a:ext uri="{FF2B5EF4-FFF2-40B4-BE49-F238E27FC236}">
                <a16:creationId xmlns:a16="http://schemas.microsoft.com/office/drawing/2014/main" id="{FF0C48E7-99F9-4939-9DC1-DA74A96C81D1}"/>
              </a:ext>
            </a:extLst>
          </p:cNvPr>
          <p:cNvSpPr>
            <a:spLocks noGrp="1"/>
          </p:cNvSpPr>
          <p:nvPr>
            <p:ph type="ctrTitle"/>
          </p:nvPr>
        </p:nvSpPr>
        <p:spPr>
          <a:xfrm>
            <a:off x="287336" y="2397999"/>
            <a:ext cx="8216584" cy="725033"/>
          </a:xfrm>
        </p:spPr>
        <p:txBody>
          <a:bodyPr/>
          <a:lstStyle/>
          <a:p>
            <a:r>
              <a:rPr lang="en-GB" sz="5400" dirty="0"/>
              <a:t>What is it: Monitoring and Evaluation </a:t>
            </a:r>
            <a:endParaRPr lang="en-GB" dirty="0"/>
          </a:p>
        </p:txBody>
      </p:sp>
    </p:spTree>
    <p:extLst>
      <p:ext uri="{BB962C8B-B14F-4D97-AF65-F5344CB8AC3E}">
        <p14:creationId xmlns:p14="http://schemas.microsoft.com/office/powerpoint/2010/main" val="1493936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BCE63-0D43-4B85-8EE8-5BA06BDD54CE}"/>
              </a:ext>
            </a:extLst>
          </p:cNvPr>
          <p:cNvSpPr>
            <a:spLocks noGrp="1"/>
          </p:cNvSpPr>
          <p:nvPr>
            <p:ph type="title"/>
          </p:nvPr>
        </p:nvSpPr>
        <p:spPr>
          <a:xfrm>
            <a:off x="298223" y="436474"/>
            <a:ext cx="8558439" cy="639791"/>
          </a:xfrm>
        </p:spPr>
        <p:txBody>
          <a:bodyPr/>
          <a:lstStyle/>
          <a:p>
            <a:r>
              <a:rPr lang="fr-BE" dirty="0"/>
              <a:t>Monitoring</a:t>
            </a:r>
          </a:p>
        </p:txBody>
      </p:sp>
      <p:sp>
        <p:nvSpPr>
          <p:cNvPr id="3" name="Content Placeholder 2">
            <a:extLst>
              <a:ext uri="{FF2B5EF4-FFF2-40B4-BE49-F238E27FC236}">
                <a16:creationId xmlns:a16="http://schemas.microsoft.com/office/drawing/2014/main" id="{B41E7BAE-C14C-4BDB-ADBB-12CC32D753DD}"/>
              </a:ext>
            </a:extLst>
          </p:cNvPr>
          <p:cNvSpPr>
            <a:spLocks noGrp="1"/>
          </p:cNvSpPr>
          <p:nvPr>
            <p:ph idx="1"/>
          </p:nvPr>
        </p:nvSpPr>
        <p:spPr/>
        <p:txBody>
          <a:bodyPr vert="horz" lIns="91440" tIns="45720" rIns="91440" bIns="45720" rtlCol="0" anchor="t">
            <a:normAutofit/>
          </a:bodyPr>
          <a:lstStyle/>
          <a:p>
            <a:pPr marL="15875" indent="0">
              <a:buNone/>
            </a:pPr>
            <a:endParaRPr lang="en-GB"/>
          </a:p>
          <a:p>
            <a:pPr marL="15875" indent="0">
              <a:buNone/>
            </a:pPr>
            <a:endParaRPr lang="en-GB"/>
          </a:p>
        </p:txBody>
      </p:sp>
      <p:sp>
        <p:nvSpPr>
          <p:cNvPr id="5" name="TextBox 4">
            <a:extLst>
              <a:ext uri="{FF2B5EF4-FFF2-40B4-BE49-F238E27FC236}">
                <a16:creationId xmlns:a16="http://schemas.microsoft.com/office/drawing/2014/main" id="{7758A65C-1EF1-4487-AA9D-AF66674D1E47}"/>
              </a:ext>
            </a:extLst>
          </p:cNvPr>
          <p:cNvSpPr txBox="1"/>
          <p:nvPr/>
        </p:nvSpPr>
        <p:spPr>
          <a:xfrm>
            <a:off x="298223" y="1316456"/>
            <a:ext cx="7326466" cy="3915944"/>
          </a:xfrm>
          <a:prstGeom prst="rect">
            <a:avLst/>
          </a:prstGeom>
          <a:noFill/>
        </p:spPr>
        <p:txBody>
          <a:bodyPr wrap="square" rtlCol="0">
            <a:spAutoFit/>
          </a:bodyPr>
          <a:lstStyle/>
          <a:p>
            <a:pPr marL="15875" defTabSz="685800">
              <a:lnSpc>
                <a:spcPct val="90000"/>
              </a:lnSpc>
              <a:spcBef>
                <a:spcPts val="750"/>
              </a:spcBef>
            </a:pPr>
            <a:r>
              <a:rPr lang="en-GB" b="1" dirty="0">
                <a:solidFill>
                  <a:schemeClr val="accent6"/>
                </a:solidFill>
              </a:rPr>
              <a:t>What is it: </a:t>
            </a:r>
            <a:endParaRPr lang="en-GB" dirty="0">
              <a:solidFill>
                <a:schemeClr val="accent6"/>
              </a:solidFill>
            </a:endParaRPr>
          </a:p>
          <a:p>
            <a:pPr marL="15875" defTabSz="685800">
              <a:lnSpc>
                <a:spcPct val="90000"/>
              </a:lnSpc>
              <a:spcBef>
                <a:spcPts val="750"/>
              </a:spcBef>
            </a:pPr>
            <a:r>
              <a:rPr lang="en-GB" dirty="0">
                <a:solidFill>
                  <a:srgbClr val="000000"/>
                </a:solidFill>
              </a:rPr>
              <a:t>Regular collection and analysis of information</a:t>
            </a:r>
            <a:r>
              <a:rPr lang="en-GB" dirty="0">
                <a:solidFill>
                  <a:schemeClr val="accent6"/>
                </a:solidFill>
              </a:rPr>
              <a:t>
</a:t>
            </a:r>
          </a:p>
          <a:p>
            <a:pPr marL="15875" defTabSz="685800">
              <a:lnSpc>
                <a:spcPct val="90000"/>
              </a:lnSpc>
              <a:spcBef>
                <a:spcPts val="750"/>
              </a:spcBef>
            </a:pPr>
            <a:r>
              <a:rPr lang="en-GB" b="1" dirty="0">
                <a:solidFill>
                  <a:schemeClr val="accent6"/>
                </a:solidFill>
              </a:rPr>
              <a:t>What is it used for: </a:t>
            </a:r>
          </a:p>
          <a:p>
            <a:pPr marL="358775" indent="-342900" defTabSz="685800">
              <a:lnSpc>
                <a:spcPct val="90000"/>
              </a:lnSpc>
              <a:spcBef>
                <a:spcPts val="750"/>
              </a:spcBef>
              <a:buFont typeface="Arial" panose="020B0604020202020204" pitchFamily="34" charset="0"/>
              <a:buChar char="•"/>
            </a:pPr>
            <a:r>
              <a:rPr lang="en-GB" dirty="0">
                <a:solidFill>
                  <a:srgbClr val="000000"/>
                </a:solidFill>
              </a:rPr>
              <a:t>Track progress against planned activities
Verify compliance with standards
Identify trends and patterns
Adapting strategies</a:t>
            </a:r>
          </a:p>
          <a:p>
            <a:pPr marL="15875" defTabSz="685800">
              <a:lnSpc>
                <a:spcPct val="90000"/>
              </a:lnSpc>
              <a:spcBef>
                <a:spcPts val="750"/>
              </a:spcBef>
            </a:pPr>
            <a:endParaRPr lang="en-GB" dirty="0">
              <a:solidFill>
                <a:srgbClr val="000000"/>
              </a:solidFill>
            </a:endParaRPr>
          </a:p>
          <a:p>
            <a:pPr marL="630238" defTabSz="685800">
              <a:lnSpc>
                <a:spcPct val="90000"/>
              </a:lnSpc>
              <a:spcBef>
                <a:spcPts val="750"/>
              </a:spcBef>
            </a:pPr>
            <a:r>
              <a:rPr lang="en-GB" dirty="0">
                <a:solidFill>
                  <a:srgbClr val="000000"/>
                </a:solidFill>
              </a:rPr>
              <a:t>Make informed decisions for project/programme management</a:t>
            </a:r>
            <a:r>
              <a:rPr lang="en-GB" sz="2000" dirty="0">
                <a:solidFill>
                  <a:schemeClr val="accent6"/>
                </a:solidFill>
              </a:rPr>
              <a:t>
</a:t>
            </a:r>
            <a:endParaRPr lang="en-GB" sz="1600" dirty="0"/>
          </a:p>
        </p:txBody>
      </p:sp>
      <p:pic>
        <p:nvPicPr>
          <p:cNvPr id="6" name="Graphic 5" descr="Line arrow Slight curve">
            <a:extLst>
              <a:ext uri="{FF2B5EF4-FFF2-40B4-BE49-F238E27FC236}">
                <a16:creationId xmlns:a16="http://schemas.microsoft.com/office/drawing/2014/main" id="{0D35F3C0-AA3B-4233-9EE5-ABD1B00BE8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9823" y="4331035"/>
            <a:ext cx="559906" cy="559906"/>
          </a:xfrm>
          <a:prstGeom prst="rect">
            <a:avLst/>
          </a:prstGeom>
        </p:spPr>
      </p:pic>
    </p:spTree>
    <p:extLst>
      <p:ext uri="{BB962C8B-B14F-4D97-AF65-F5344CB8AC3E}">
        <p14:creationId xmlns:p14="http://schemas.microsoft.com/office/powerpoint/2010/main" val="3466138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BCE63-0D43-4B85-8EE8-5BA06BDD54CE}"/>
              </a:ext>
            </a:extLst>
          </p:cNvPr>
          <p:cNvSpPr>
            <a:spLocks noGrp="1"/>
          </p:cNvSpPr>
          <p:nvPr>
            <p:ph type="title"/>
          </p:nvPr>
        </p:nvSpPr>
        <p:spPr>
          <a:xfrm>
            <a:off x="287337" y="463886"/>
            <a:ext cx="8558439" cy="639791"/>
          </a:xfrm>
        </p:spPr>
        <p:txBody>
          <a:bodyPr/>
          <a:lstStyle/>
          <a:p>
            <a:r>
              <a:rPr lang="en-GB" dirty="0"/>
              <a:t>Evaluation</a:t>
            </a:r>
          </a:p>
        </p:txBody>
      </p:sp>
      <p:sp>
        <p:nvSpPr>
          <p:cNvPr id="3" name="Content Placeholder 2">
            <a:extLst>
              <a:ext uri="{FF2B5EF4-FFF2-40B4-BE49-F238E27FC236}">
                <a16:creationId xmlns:a16="http://schemas.microsoft.com/office/drawing/2014/main" id="{B41E7BAE-C14C-4BDB-ADBB-12CC32D753DD}"/>
              </a:ext>
            </a:extLst>
          </p:cNvPr>
          <p:cNvSpPr>
            <a:spLocks noGrp="1"/>
          </p:cNvSpPr>
          <p:nvPr>
            <p:ph idx="1"/>
          </p:nvPr>
        </p:nvSpPr>
        <p:spPr/>
        <p:txBody>
          <a:bodyPr>
            <a:normAutofit/>
          </a:bodyPr>
          <a:lstStyle/>
          <a:p>
            <a:pPr marL="15875" indent="0">
              <a:buNone/>
            </a:pPr>
            <a:r>
              <a:rPr lang="en-GB" sz="1800" b="1" dirty="0">
                <a:solidFill>
                  <a:schemeClr val="tx1"/>
                </a:solidFill>
              </a:rPr>
              <a:t>What is it: </a:t>
            </a:r>
          </a:p>
          <a:p>
            <a:pPr marL="15875" indent="0">
              <a:buNone/>
            </a:pPr>
            <a:r>
              <a:rPr lang="en-GB" sz="1800" dirty="0"/>
              <a:t>The evaluation systematically and objectively measures the extent to which the project has achieved its intended objectives and the extent to which changes in results can be attributed to the project/programme</a:t>
            </a:r>
          </a:p>
          <a:p>
            <a:endParaRPr lang="en-GB" sz="1800" dirty="0"/>
          </a:p>
          <a:p>
            <a:pPr marL="15875" indent="0">
              <a:buNone/>
            </a:pPr>
            <a:r>
              <a:rPr lang="en-GB" sz="1800" dirty="0"/>
              <a:t>It includes the following 5 key elements: </a:t>
            </a:r>
          </a:p>
          <a:p>
            <a:pPr marL="15875" indent="0">
              <a:buNone/>
            </a:pPr>
            <a:endParaRPr lang="en-GB" sz="1800" dirty="0"/>
          </a:p>
          <a:p>
            <a:pPr marL="720725" indent="-457200">
              <a:buFont typeface="+mj-lt"/>
              <a:buAutoNum type="arabicPeriod"/>
              <a:tabLst>
                <a:tab pos="720725" algn="l"/>
              </a:tabLst>
            </a:pPr>
            <a:r>
              <a:rPr lang="en-GB" sz="1800" dirty="0"/>
              <a:t>Relevance
Efficacy</a:t>
            </a:r>
          </a:p>
          <a:p>
            <a:pPr marL="720725" indent="-457200">
              <a:buFont typeface="+mj-lt"/>
              <a:buAutoNum type="arabicPeriod"/>
              <a:tabLst>
                <a:tab pos="720725" algn="l"/>
              </a:tabLst>
            </a:pPr>
            <a:r>
              <a:rPr lang="en-GB" sz="1800" dirty="0"/>
              <a:t>Efficiency
Impact
Durability</a:t>
            </a:r>
            <a:endParaRPr lang="fr-BE" sz="1800" dirty="0"/>
          </a:p>
        </p:txBody>
      </p:sp>
    </p:spTree>
    <p:extLst>
      <p:ext uri="{BB962C8B-B14F-4D97-AF65-F5344CB8AC3E}">
        <p14:creationId xmlns:p14="http://schemas.microsoft.com/office/powerpoint/2010/main" val="3785759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D8775-12C0-9A41-852C-A8D0BB2410CA}"/>
              </a:ext>
            </a:extLst>
          </p:cNvPr>
          <p:cNvSpPr>
            <a:spLocks noGrp="1"/>
          </p:cNvSpPr>
          <p:nvPr>
            <p:ph type="title"/>
            <p:custDataLst>
              <p:tags r:id="rId1"/>
            </p:custDataLst>
          </p:nvPr>
        </p:nvSpPr>
        <p:spPr>
          <a:xfrm>
            <a:off x="292780" y="452802"/>
            <a:ext cx="8558439" cy="639791"/>
          </a:xfrm>
        </p:spPr>
        <p:txBody>
          <a:bodyPr>
            <a:normAutofit/>
          </a:bodyPr>
          <a:lstStyle/>
          <a:p>
            <a:r>
              <a:rPr lang="en-US" dirty="0"/>
              <a:t>Difference between Monitoring and Evaluation</a:t>
            </a:r>
          </a:p>
        </p:txBody>
      </p:sp>
      <p:graphicFrame>
        <p:nvGraphicFramePr>
          <p:cNvPr id="4" name="Table 3">
            <a:extLst>
              <a:ext uri="{FF2B5EF4-FFF2-40B4-BE49-F238E27FC236}">
                <a16:creationId xmlns:a16="http://schemas.microsoft.com/office/drawing/2014/main" id="{9D1DB1DB-D368-47C1-9D85-1D5B741A1E07}"/>
              </a:ext>
            </a:extLst>
          </p:cNvPr>
          <p:cNvGraphicFramePr>
            <a:graphicFrameLocks noGrp="1"/>
          </p:cNvGraphicFramePr>
          <p:nvPr>
            <p:extLst>
              <p:ext uri="{D42A27DB-BD31-4B8C-83A1-F6EECF244321}">
                <p14:modId xmlns:p14="http://schemas.microsoft.com/office/powerpoint/2010/main" val="3996603477"/>
              </p:ext>
            </p:extLst>
          </p:nvPr>
        </p:nvGraphicFramePr>
        <p:xfrm>
          <a:off x="886690" y="1618830"/>
          <a:ext cx="6474690" cy="3390532"/>
        </p:xfrm>
        <a:graphic>
          <a:graphicData uri="http://schemas.openxmlformats.org/drawingml/2006/table">
            <a:tbl>
              <a:tblPr firstRow="1" firstCol="1" bandRow="1">
                <a:tableStyleId>{F5AB1C69-6EDB-4FF4-983F-18BD219EF322}</a:tableStyleId>
              </a:tblPr>
              <a:tblGrid>
                <a:gridCol w="1506039">
                  <a:extLst>
                    <a:ext uri="{9D8B030D-6E8A-4147-A177-3AD203B41FA5}">
                      <a16:colId xmlns:a16="http://schemas.microsoft.com/office/drawing/2014/main" val="3649433852"/>
                    </a:ext>
                  </a:extLst>
                </a:gridCol>
                <a:gridCol w="2565351">
                  <a:extLst>
                    <a:ext uri="{9D8B030D-6E8A-4147-A177-3AD203B41FA5}">
                      <a16:colId xmlns:a16="http://schemas.microsoft.com/office/drawing/2014/main" val="852525236"/>
                    </a:ext>
                  </a:extLst>
                </a:gridCol>
                <a:gridCol w="2403300">
                  <a:extLst>
                    <a:ext uri="{9D8B030D-6E8A-4147-A177-3AD203B41FA5}">
                      <a16:colId xmlns:a16="http://schemas.microsoft.com/office/drawing/2014/main" val="957430287"/>
                    </a:ext>
                  </a:extLst>
                </a:gridCol>
              </a:tblGrid>
              <a:tr h="332962">
                <a:tc>
                  <a:txBody>
                    <a:bodyPr/>
                    <a:lstStyle/>
                    <a:p>
                      <a:pPr algn="ctr" fontAlgn="base">
                        <a:lnSpc>
                          <a:spcPct val="130000"/>
                        </a:lnSpc>
                        <a:spcAft>
                          <a:spcPts val="1200"/>
                        </a:spcAft>
                      </a:pPr>
                      <a:r>
                        <a:rPr lang="en-GB" sz="1400" dirty="0">
                          <a:effectLst/>
                          <a:latin typeface="+mj-lt"/>
                        </a:rPr>
                        <a:t>​</a:t>
                      </a:r>
                      <a:endParaRPr lang="en-GB" sz="1400" dirty="0">
                        <a:solidFill>
                          <a:srgbClr val="000000"/>
                        </a:solidFill>
                        <a:effectLst/>
                        <a:latin typeface="+mj-lt"/>
                        <a:ea typeface="Calibri" panose="020F0502020204030204" pitchFamily="34" charset="0"/>
                        <a:cs typeface="Times New Roman" panose="02020603050405020304" pitchFamily="18" charset="0"/>
                      </a:endParaRPr>
                    </a:p>
                  </a:txBody>
                  <a:tcPr marL="9525" marR="9525" marT="9525" marB="9525" anchor="ctr"/>
                </a:tc>
                <a:tc>
                  <a:txBody>
                    <a:bodyPr/>
                    <a:lstStyle/>
                    <a:p>
                      <a:pPr algn="ctr" fontAlgn="base">
                        <a:lnSpc>
                          <a:spcPct val="130000"/>
                        </a:lnSpc>
                        <a:spcAft>
                          <a:spcPts val="1200"/>
                        </a:spcAft>
                      </a:pPr>
                      <a:r>
                        <a:rPr lang="en-GB" sz="1400" dirty="0">
                          <a:effectLst/>
                          <a:latin typeface="+mj-lt"/>
                        </a:rPr>
                        <a:t>Monitoring​</a:t>
                      </a:r>
                      <a:endParaRPr lang="en-GB" sz="1400" dirty="0">
                        <a:solidFill>
                          <a:srgbClr val="000000"/>
                        </a:solidFill>
                        <a:effectLst/>
                        <a:latin typeface="+mj-lt"/>
                        <a:ea typeface="Calibri" panose="020F0502020204030204" pitchFamily="34" charset="0"/>
                        <a:cs typeface="Times New Roman" panose="02020603050405020304" pitchFamily="18" charset="0"/>
                      </a:endParaRPr>
                    </a:p>
                  </a:txBody>
                  <a:tcPr marL="9525" marR="9525" marT="9525" marB="9525" anchor="ctr"/>
                </a:tc>
                <a:tc>
                  <a:txBody>
                    <a:bodyPr/>
                    <a:lstStyle/>
                    <a:p>
                      <a:pPr algn="ctr" fontAlgn="base">
                        <a:lnSpc>
                          <a:spcPct val="130000"/>
                        </a:lnSpc>
                        <a:spcAft>
                          <a:spcPts val="1200"/>
                        </a:spcAft>
                      </a:pPr>
                      <a:r>
                        <a:rPr lang="en-GB" sz="1400">
                          <a:effectLst/>
                          <a:latin typeface="+mj-lt"/>
                        </a:rPr>
                        <a:t>Evaluation​</a:t>
                      </a:r>
                      <a:endParaRPr lang="en-GB" sz="1400">
                        <a:solidFill>
                          <a:srgbClr val="000000"/>
                        </a:solidFill>
                        <a:effectLst/>
                        <a:latin typeface="+mj-lt"/>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248701496"/>
                  </a:ext>
                </a:extLst>
              </a:tr>
              <a:tr h="332962">
                <a:tc>
                  <a:txBody>
                    <a:bodyPr/>
                    <a:lstStyle/>
                    <a:p>
                      <a:pPr algn="ctr" fontAlgn="base">
                        <a:lnSpc>
                          <a:spcPct val="130000"/>
                        </a:lnSpc>
                        <a:spcAft>
                          <a:spcPts val="1200"/>
                        </a:spcAft>
                      </a:pPr>
                      <a:r>
                        <a:rPr lang="en-GB" sz="1200" dirty="0">
                          <a:effectLst/>
                          <a:latin typeface="+mj-lt"/>
                        </a:rPr>
                        <a:t>Frequency​</a:t>
                      </a:r>
                      <a:endParaRPr lang="en-GB" sz="1200" dirty="0">
                        <a:solidFill>
                          <a:srgbClr val="000000"/>
                        </a:solidFill>
                        <a:effectLst/>
                        <a:latin typeface="+mj-lt"/>
                        <a:ea typeface="Calibri" panose="020F0502020204030204" pitchFamily="34" charset="0"/>
                        <a:cs typeface="Times New Roman" panose="02020603050405020304" pitchFamily="18" charset="0"/>
                      </a:endParaRPr>
                    </a:p>
                  </a:txBody>
                  <a:tcPr marL="9525" marR="9525" marT="9525" marB="9525" anchor="ctr"/>
                </a:tc>
                <a:tc>
                  <a:txBody>
                    <a:bodyPr/>
                    <a:lstStyle/>
                    <a:p>
                      <a:pPr algn="ctr" fontAlgn="base">
                        <a:lnSpc>
                          <a:spcPct val="130000"/>
                        </a:lnSpc>
                        <a:spcAft>
                          <a:spcPts val="1200"/>
                        </a:spcAft>
                      </a:pPr>
                      <a:r>
                        <a:rPr lang="en-GB" sz="1200" dirty="0">
                          <a:solidFill>
                            <a:schemeClr val="tx2"/>
                          </a:solidFill>
                          <a:effectLst/>
                          <a:latin typeface="+mj-lt"/>
                        </a:rPr>
                        <a:t>Periodic, regular​</a:t>
                      </a:r>
                      <a:endParaRPr lang="en-GB" sz="1200" dirty="0">
                        <a:solidFill>
                          <a:schemeClr val="tx2"/>
                        </a:solidFill>
                        <a:effectLst/>
                        <a:latin typeface="+mj-lt"/>
                        <a:ea typeface="Calibri" panose="020F0502020204030204" pitchFamily="34" charset="0"/>
                        <a:cs typeface="Times New Roman" panose="02020603050405020304" pitchFamily="18" charset="0"/>
                      </a:endParaRPr>
                    </a:p>
                  </a:txBody>
                  <a:tcPr marL="9525" marR="9525" marT="9525" marB="9525" anchor="ctr"/>
                </a:tc>
                <a:tc>
                  <a:txBody>
                    <a:bodyPr/>
                    <a:lstStyle/>
                    <a:p>
                      <a:pPr algn="ctr" fontAlgn="base">
                        <a:lnSpc>
                          <a:spcPct val="130000"/>
                        </a:lnSpc>
                        <a:spcAft>
                          <a:spcPts val="1200"/>
                        </a:spcAft>
                      </a:pPr>
                      <a:r>
                        <a:rPr lang="en-GB" sz="1200">
                          <a:solidFill>
                            <a:schemeClr val="tx2"/>
                          </a:solidFill>
                          <a:effectLst/>
                          <a:latin typeface="+mj-lt"/>
                        </a:rPr>
                        <a:t>Periodic, episodic​</a:t>
                      </a:r>
                      <a:endParaRPr lang="en-GB" sz="1200">
                        <a:solidFill>
                          <a:schemeClr val="tx2"/>
                        </a:solidFill>
                        <a:effectLst/>
                        <a:latin typeface="+mj-lt"/>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127168030"/>
                  </a:ext>
                </a:extLst>
              </a:tr>
              <a:tr h="332962">
                <a:tc>
                  <a:txBody>
                    <a:bodyPr/>
                    <a:lstStyle/>
                    <a:p>
                      <a:pPr algn="ctr" fontAlgn="base">
                        <a:lnSpc>
                          <a:spcPct val="130000"/>
                        </a:lnSpc>
                        <a:spcAft>
                          <a:spcPts val="1200"/>
                        </a:spcAft>
                      </a:pPr>
                      <a:r>
                        <a:rPr lang="en-GB" sz="1200">
                          <a:effectLst/>
                          <a:latin typeface="+mj-lt"/>
                        </a:rPr>
                        <a:t>Main function​</a:t>
                      </a:r>
                      <a:endParaRPr lang="en-GB" sz="1200">
                        <a:solidFill>
                          <a:srgbClr val="000000"/>
                        </a:solidFill>
                        <a:effectLst/>
                        <a:latin typeface="+mj-lt"/>
                        <a:ea typeface="Calibri" panose="020F0502020204030204" pitchFamily="34" charset="0"/>
                        <a:cs typeface="Times New Roman" panose="02020603050405020304" pitchFamily="18" charset="0"/>
                      </a:endParaRPr>
                    </a:p>
                  </a:txBody>
                  <a:tcPr marL="9525" marR="9525" marT="9525" marB="9525" anchor="ctr"/>
                </a:tc>
                <a:tc>
                  <a:txBody>
                    <a:bodyPr/>
                    <a:lstStyle/>
                    <a:p>
                      <a:pPr algn="ctr" fontAlgn="base">
                        <a:lnSpc>
                          <a:spcPct val="130000"/>
                        </a:lnSpc>
                        <a:spcAft>
                          <a:spcPts val="1200"/>
                        </a:spcAft>
                      </a:pPr>
                      <a:r>
                        <a:rPr lang="en-GB" sz="1200" dirty="0">
                          <a:solidFill>
                            <a:schemeClr val="tx2"/>
                          </a:solidFill>
                          <a:effectLst/>
                          <a:latin typeface="+mj-lt"/>
                        </a:rPr>
                        <a:t>Monitoring, supervision</a:t>
                      </a:r>
                      <a:endParaRPr lang="en-GB" sz="1200" dirty="0">
                        <a:solidFill>
                          <a:schemeClr val="tx2"/>
                        </a:solidFill>
                        <a:effectLst/>
                        <a:latin typeface="+mj-lt"/>
                        <a:ea typeface="Calibri" panose="020F0502020204030204" pitchFamily="34" charset="0"/>
                        <a:cs typeface="Times New Roman" panose="02020603050405020304" pitchFamily="18" charset="0"/>
                      </a:endParaRPr>
                    </a:p>
                  </a:txBody>
                  <a:tcPr marL="9525" marR="9525" marT="9525" marB="9525" anchor="ctr"/>
                </a:tc>
                <a:tc>
                  <a:txBody>
                    <a:bodyPr/>
                    <a:lstStyle/>
                    <a:p>
                      <a:pPr algn="ctr" fontAlgn="base">
                        <a:lnSpc>
                          <a:spcPct val="130000"/>
                        </a:lnSpc>
                        <a:spcAft>
                          <a:spcPts val="1200"/>
                        </a:spcAft>
                      </a:pPr>
                      <a:r>
                        <a:rPr lang="en-GB" sz="1200">
                          <a:solidFill>
                            <a:schemeClr val="tx2"/>
                          </a:solidFill>
                          <a:effectLst/>
                          <a:latin typeface="+mj-lt"/>
                        </a:rPr>
                        <a:t>Evaluation, analyse​</a:t>
                      </a:r>
                      <a:endParaRPr lang="en-GB" sz="1200">
                        <a:solidFill>
                          <a:schemeClr val="tx2"/>
                        </a:solidFill>
                        <a:effectLst/>
                        <a:latin typeface="+mj-lt"/>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93449055"/>
                  </a:ext>
                </a:extLst>
              </a:tr>
              <a:tr h="571536">
                <a:tc>
                  <a:txBody>
                    <a:bodyPr/>
                    <a:lstStyle/>
                    <a:p>
                      <a:pPr algn="ctr" fontAlgn="base">
                        <a:lnSpc>
                          <a:spcPct val="130000"/>
                        </a:lnSpc>
                        <a:spcAft>
                          <a:spcPts val="1200"/>
                        </a:spcAft>
                      </a:pPr>
                      <a:r>
                        <a:rPr lang="en-GB" sz="1200" dirty="0">
                          <a:effectLst/>
                          <a:latin typeface="+mj-lt"/>
                        </a:rPr>
                        <a:t> Main purpose</a:t>
                      </a:r>
                      <a:endParaRPr lang="en-GB" sz="1200" dirty="0">
                        <a:solidFill>
                          <a:srgbClr val="000000"/>
                        </a:solidFill>
                        <a:effectLst/>
                        <a:latin typeface="+mj-lt"/>
                        <a:ea typeface="Calibri" panose="020F0502020204030204" pitchFamily="34" charset="0"/>
                        <a:cs typeface="Times New Roman" panose="02020603050405020304" pitchFamily="18" charset="0"/>
                      </a:endParaRPr>
                    </a:p>
                  </a:txBody>
                  <a:tcPr marL="9525" marR="9525" marT="9525" marB="9525" anchor="ctr"/>
                </a:tc>
                <a:tc>
                  <a:txBody>
                    <a:bodyPr/>
                    <a:lstStyle/>
                    <a:p>
                      <a:pPr algn="ctr" fontAlgn="base">
                        <a:lnSpc>
                          <a:spcPct val="130000"/>
                        </a:lnSpc>
                        <a:spcAft>
                          <a:spcPts val="1200"/>
                        </a:spcAft>
                      </a:pPr>
                      <a:r>
                        <a:rPr lang="en-GB" sz="1200" dirty="0">
                          <a:solidFill>
                            <a:schemeClr val="tx2"/>
                          </a:solidFill>
                          <a:effectLst/>
                          <a:latin typeface="+mj-lt"/>
                        </a:rPr>
                        <a:t>Improving efficiency, adapting the action plan</a:t>
                      </a:r>
                      <a:endParaRPr lang="en-GB" sz="1200" dirty="0">
                        <a:solidFill>
                          <a:schemeClr val="tx2"/>
                        </a:solidFill>
                        <a:effectLst/>
                        <a:latin typeface="+mj-lt"/>
                        <a:ea typeface="Calibri" panose="020F0502020204030204" pitchFamily="34" charset="0"/>
                        <a:cs typeface="Times New Roman" panose="02020603050405020304" pitchFamily="18" charset="0"/>
                      </a:endParaRPr>
                    </a:p>
                  </a:txBody>
                  <a:tcPr marL="9525" marR="9525" marT="9525" marB="9525" anchor="ctr"/>
                </a:tc>
                <a:tc>
                  <a:txBody>
                    <a:bodyPr/>
                    <a:lstStyle/>
                    <a:p>
                      <a:pPr algn="ctr" fontAlgn="base">
                        <a:lnSpc>
                          <a:spcPct val="130000"/>
                        </a:lnSpc>
                        <a:spcAft>
                          <a:spcPts val="1200"/>
                        </a:spcAft>
                      </a:pPr>
                      <a:r>
                        <a:rPr lang="en-GB" sz="1200">
                          <a:solidFill>
                            <a:schemeClr val="tx2"/>
                          </a:solidFill>
                          <a:effectLst/>
                          <a:latin typeface="+mj-lt"/>
                        </a:rPr>
                        <a:t>Improving efficiency, impact and future programs</a:t>
                      </a:r>
                      <a:endParaRPr lang="en-GB" sz="1200">
                        <a:solidFill>
                          <a:schemeClr val="tx2"/>
                        </a:solidFill>
                        <a:effectLst/>
                        <a:latin typeface="+mj-lt"/>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145480688"/>
                  </a:ext>
                </a:extLst>
              </a:tr>
              <a:tr h="456854">
                <a:tc>
                  <a:txBody>
                    <a:bodyPr/>
                    <a:lstStyle/>
                    <a:p>
                      <a:pPr algn="ctr" fontAlgn="base">
                        <a:lnSpc>
                          <a:spcPct val="130000"/>
                        </a:lnSpc>
                        <a:spcAft>
                          <a:spcPts val="1200"/>
                        </a:spcAft>
                      </a:pPr>
                      <a:r>
                        <a:rPr lang="en-GB" sz="1200">
                          <a:effectLst/>
                          <a:latin typeface="+mj-lt"/>
                        </a:rPr>
                        <a:t>Focuses on</a:t>
                      </a:r>
                      <a:endParaRPr lang="en-GB" sz="1200">
                        <a:solidFill>
                          <a:srgbClr val="000000"/>
                        </a:solidFill>
                        <a:effectLst/>
                        <a:latin typeface="+mj-lt"/>
                        <a:ea typeface="Calibri" panose="020F0502020204030204" pitchFamily="34" charset="0"/>
                        <a:cs typeface="Times New Roman" panose="02020603050405020304" pitchFamily="18" charset="0"/>
                      </a:endParaRPr>
                    </a:p>
                  </a:txBody>
                  <a:tcPr marL="9525" marR="9525" marT="9525" marB="9525" anchor="ctr"/>
                </a:tc>
                <a:tc>
                  <a:txBody>
                    <a:bodyPr/>
                    <a:lstStyle/>
                    <a:p>
                      <a:pPr algn="ctr" fontAlgn="base">
                        <a:lnSpc>
                          <a:spcPct val="130000"/>
                        </a:lnSpc>
                        <a:spcAft>
                          <a:spcPts val="1200"/>
                        </a:spcAft>
                      </a:pPr>
                      <a:r>
                        <a:rPr lang="en-GB" sz="1200" dirty="0">
                          <a:solidFill>
                            <a:schemeClr val="tx2"/>
                          </a:solidFill>
                          <a:effectLst/>
                          <a:latin typeface="+mj-lt"/>
                        </a:rPr>
                        <a:t>Inputs and products, deliverables, processes</a:t>
                      </a:r>
                      <a:endParaRPr lang="en-GB" sz="1200" dirty="0">
                        <a:solidFill>
                          <a:schemeClr val="tx2"/>
                        </a:solidFill>
                        <a:effectLst/>
                        <a:latin typeface="+mj-lt"/>
                        <a:ea typeface="Calibri" panose="020F0502020204030204" pitchFamily="34" charset="0"/>
                        <a:cs typeface="Times New Roman" panose="02020603050405020304" pitchFamily="18" charset="0"/>
                      </a:endParaRPr>
                    </a:p>
                  </a:txBody>
                  <a:tcPr marL="9525" marR="9525" marT="9525" marB="9525" anchor="ctr"/>
                </a:tc>
                <a:tc>
                  <a:txBody>
                    <a:bodyPr/>
                    <a:lstStyle/>
                    <a:p>
                      <a:pPr algn="ctr" fontAlgn="base">
                        <a:lnSpc>
                          <a:spcPct val="130000"/>
                        </a:lnSpc>
                        <a:spcAft>
                          <a:spcPts val="1200"/>
                        </a:spcAft>
                      </a:pPr>
                      <a:r>
                        <a:rPr lang="en-GB" sz="1200">
                          <a:solidFill>
                            <a:schemeClr val="tx2"/>
                          </a:solidFill>
                          <a:effectLst/>
                          <a:latin typeface="+mj-lt"/>
                        </a:rPr>
                        <a:t>Efficiency, relevance, impact, efficiency, sustainability</a:t>
                      </a:r>
                      <a:endParaRPr lang="en-GB" sz="1200">
                        <a:solidFill>
                          <a:schemeClr val="tx2"/>
                        </a:solidFill>
                        <a:effectLst/>
                        <a:latin typeface="+mj-lt"/>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803371145"/>
                  </a:ext>
                </a:extLst>
              </a:tr>
              <a:tr h="253246">
                <a:tc>
                  <a:txBody>
                    <a:bodyPr/>
                    <a:lstStyle/>
                    <a:p>
                      <a:pPr algn="ctr" fontAlgn="base">
                        <a:lnSpc>
                          <a:spcPct val="130000"/>
                        </a:lnSpc>
                        <a:spcAft>
                          <a:spcPts val="1200"/>
                        </a:spcAft>
                      </a:pPr>
                      <a:r>
                        <a:rPr lang="en-GB" sz="1200" dirty="0">
                          <a:effectLst/>
                          <a:latin typeface="+mj-lt"/>
                        </a:rPr>
                        <a:t>Sources of </a:t>
                      </a:r>
                      <a:br>
                        <a:rPr lang="en-GB" sz="1200" dirty="0">
                          <a:effectLst/>
                          <a:latin typeface="+mj-lt"/>
                        </a:rPr>
                      </a:br>
                      <a:r>
                        <a:rPr lang="en-GB" sz="1200" dirty="0">
                          <a:effectLst/>
                          <a:latin typeface="+mj-lt"/>
                        </a:rPr>
                        <a:t>information</a:t>
                      </a:r>
                      <a:endParaRPr lang="en-GB" sz="1200" dirty="0">
                        <a:solidFill>
                          <a:srgbClr val="000000"/>
                        </a:solidFill>
                        <a:effectLst/>
                        <a:latin typeface="+mj-lt"/>
                        <a:ea typeface="Calibri" panose="020F0502020204030204" pitchFamily="34" charset="0"/>
                        <a:cs typeface="Times New Roman" panose="02020603050405020304" pitchFamily="18" charset="0"/>
                      </a:endParaRPr>
                    </a:p>
                  </a:txBody>
                  <a:tcPr marL="9525" marR="9525" marT="9525" marB="9525" anchor="ctr"/>
                </a:tc>
                <a:tc>
                  <a:txBody>
                    <a:bodyPr/>
                    <a:lstStyle/>
                    <a:p>
                      <a:pPr algn="ctr" fontAlgn="base">
                        <a:lnSpc>
                          <a:spcPct val="130000"/>
                        </a:lnSpc>
                        <a:spcAft>
                          <a:spcPts val="1200"/>
                        </a:spcAft>
                      </a:pPr>
                      <a:r>
                        <a:rPr lang="en-GB" sz="1200" dirty="0">
                          <a:solidFill>
                            <a:schemeClr val="tx2"/>
                          </a:solidFill>
                          <a:effectLst/>
                          <a:latin typeface="+mj-lt"/>
                        </a:rPr>
                        <a:t>Routine systems, field observations, activity reports, rapid evaluation</a:t>
                      </a:r>
                    </a:p>
                  </a:txBody>
                  <a:tcPr marL="9525" marR="9525" marT="9525" marB="9525" anchor="ctr"/>
                </a:tc>
                <a:tc>
                  <a:txBody>
                    <a:bodyPr/>
                    <a:lstStyle/>
                    <a:p>
                      <a:pPr algn="ctr" fontAlgn="base">
                        <a:lnSpc>
                          <a:spcPct val="130000"/>
                        </a:lnSpc>
                        <a:spcAft>
                          <a:spcPts val="1200"/>
                        </a:spcAft>
                      </a:pPr>
                      <a:r>
                        <a:rPr lang="en-GB" sz="1200" dirty="0">
                          <a:solidFill>
                            <a:schemeClr val="tx2"/>
                          </a:solidFill>
                          <a:effectLst/>
                          <a:latin typeface="+mj-lt"/>
                        </a:rPr>
                        <a:t>Same sources -  questionnaires, studies, interviews</a:t>
                      </a:r>
                      <a:br>
                        <a:rPr lang="en-GB" sz="1200" dirty="0">
                          <a:solidFill>
                            <a:schemeClr val="tx2"/>
                          </a:solidFill>
                          <a:effectLst/>
                          <a:latin typeface="+mj-lt"/>
                        </a:rPr>
                      </a:br>
                      <a:r>
                        <a:rPr lang="en-GB" sz="1200" dirty="0">
                          <a:solidFill>
                            <a:schemeClr val="tx2"/>
                          </a:solidFill>
                          <a:effectLst/>
                          <a:latin typeface="+mj-lt"/>
                        </a:rPr>
                        <a:t>​</a:t>
                      </a:r>
                      <a:endParaRPr lang="en-GB" sz="1200" dirty="0">
                        <a:solidFill>
                          <a:schemeClr val="tx2"/>
                        </a:solidFill>
                        <a:effectLst/>
                        <a:latin typeface="+mj-lt"/>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211948508"/>
                  </a:ext>
                </a:extLst>
              </a:tr>
              <a:tr h="642692">
                <a:tc>
                  <a:txBody>
                    <a:bodyPr/>
                    <a:lstStyle/>
                    <a:p>
                      <a:pPr algn="ctr" fontAlgn="base">
                        <a:lnSpc>
                          <a:spcPct val="130000"/>
                        </a:lnSpc>
                        <a:spcAft>
                          <a:spcPts val="1200"/>
                        </a:spcAft>
                      </a:pPr>
                      <a:r>
                        <a:rPr lang="en-GB" sz="1200" dirty="0">
                          <a:effectLst/>
                          <a:latin typeface="+mj-lt"/>
                        </a:rPr>
                        <a:t>Led  by</a:t>
                      </a:r>
                      <a:endParaRPr lang="en-GB" sz="1200" dirty="0">
                        <a:solidFill>
                          <a:srgbClr val="000000"/>
                        </a:solidFill>
                        <a:effectLst/>
                        <a:latin typeface="+mj-lt"/>
                        <a:ea typeface="Calibri" panose="020F0502020204030204" pitchFamily="34" charset="0"/>
                        <a:cs typeface="Times New Roman" panose="02020603050405020304" pitchFamily="18" charset="0"/>
                      </a:endParaRPr>
                    </a:p>
                  </a:txBody>
                  <a:tcPr marL="9525" marR="9525" marT="9525" marB="9525" anchor="ctr"/>
                </a:tc>
                <a:tc>
                  <a:txBody>
                    <a:bodyPr/>
                    <a:lstStyle/>
                    <a:p>
                      <a:pPr algn="ctr" fontAlgn="base">
                        <a:lnSpc>
                          <a:spcPct val="130000"/>
                        </a:lnSpc>
                        <a:spcAft>
                          <a:spcPts val="1200"/>
                        </a:spcAft>
                      </a:pPr>
                      <a:r>
                        <a:rPr lang="en-GB" sz="1200" dirty="0">
                          <a:solidFill>
                            <a:schemeClr val="tx2"/>
                          </a:solidFill>
                          <a:effectLst/>
                          <a:latin typeface="+mj-lt"/>
                        </a:rPr>
                        <a:t>Project managers, volunteers, donors, supervisors</a:t>
                      </a:r>
                      <a:endParaRPr lang="en-GB" sz="1200" dirty="0">
                        <a:solidFill>
                          <a:schemeClr val="tx2"/>
                        </a:solidFill>
                        <a:effectLst/>
                        <a:latin typeface="+mj-lt"/>
                        <a:ea typeface="Calibri" panose="020F0502020204030204" pitchFamily="34" charset="0"/>
                        <a:cs typeface="Times New Roman" panose="02020603050405020304" pitchFamily="18" charset="0"/>
                      </a:endParaRPr>
                    </a:p>
                  </a:txBody>
                  <a:tcPr marL="9525" marR="9525" marT="9525" marB="9525" anchor="ctr"/>
                </a:tc>
                <a:tc>
                  <a:txBody>
                    <a:bodyPr/>
                    <a:lstStyle/>
                    <a:p>
                      <a:pPr algn="ctr" fontAlgn="base">
                        <a:lnSpc>
                          <a:spcPct val="130000"/>
                        </a:lnSpc>
                        <a:spcAft>
                          <a:spcPts val="1200"/>
                        </a:spcAft>
                      </a:pPr>
                      <a:r>
                        <a:rPr lang="en-GB" sz="1200" dirty="0">
                          <a:solidFill>
                            <a:schemeClr val="tx2"/>
                          </a:solidFill>
                          <a:effectLst/>
                          <a:latin typeface="+mj-lt"/>
                        </a:rPr>
                        <a:t>Program managers, donors, supervisors, external evaluators</a:t>
                      </a:r>
                      <a:endParaRPr lang="en-GB" sz="1200" dirty="0">
                        <a:solidFill>
                          <a:schemeClr val="tx2"/>
                        </a:solidFill>
                        <a:effectLst/>
                        <a:latin typeface="+mj-lt"/>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725023358"/>
                  </a:ext>
                </a:extLst>
              </a:tr>
            </a:tbl>
          </a:graphicData>
        </a:graphic>
      </p:graphicFrame>
    </p:spTree>
    <p:extLst>
      <p:ext uri="{BB962C8B-B14F-4D97-AF65-F5344CB8AC3E}">
        <p14:creationId xmlns:p14="http://schemas.microsoft.com/office/powerpoint/2010/main" val="4271883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D8775-12C0-9A41-852C-A8D0BB2410CA}"/>
              </a:ext>
            </a:extLst>
          </p:cNvPr>
          <p:cNvSpPr>
            <a:spLocks noGrp="1"/>
          </p:cNvSpPr>
          <p:nvPr>
            <p:ph type="title"/>
            <p:custDataLst>
              <p:tags r:id="rId1"/>
            </p:custDataLst>
          </p:nvPr>
        </p:nvSpPr>
        <p:spPr>
          <a:xfrm>
            <a:off x="298222" y="423246"/>
            <a:ext cx="8723858" cy="639791"/>
          </a:xfrm>
        </p:spPr>
        <p:txBody>
          <a:bodyPr>
            <a:normAutofit fontScale="90000"/>
          </a:bodyPr>
          <a:lstStyle/>
          <a:p>
            <a:r>
              <a:rPr lang="en-GB" dirty="0"/>
              <a:t>Complementarity between Monitoring and Evaluation</a:t>
            </a:r>
            <a:endParaRPr lang="fr-BE" dirty="0"/>
          </a:p>
        </p:txBody>
      </p:sp>
      <p:graphicFrame>
        <p:nvGraphicFramePr>
          <p:cNvPr id="3" name="Table 4">
            <a:extLst>
              <a:ext uri="{FF2B5EF4-FFF2-40B4-BE49-F238E27FC236}">
                <a16:creationId xmlns:a16="http://schemas.microsoft.com/office/drawing/2014/main" id="{FA2AD920-3D34-41D6-85EF-F972E5A8A8DB}"/>
              </a:ext>
            </a:extLst>
          </p:cNvPr>
          <p:cNvGraphicFramePr>
            <a:graphicFrameLocks noGrp="1"/>
          </p:cNvGraphicFramePr>
          <p:nvPr>
            <p:extLst>
              <p:ext uri="{D42A27DB-BD31-4B8C-83A1-F6EECF244321}">
                <p14:modId xmlns:p14="http://schemas.microsoft.com/office/powerpoint/2010/main" val="3219363071"/>
              </p:ext>
            </p:extLst>
          </p:nvPr>
        </p:nvGraphicFramePr>
        <p:xfrm>
          <a:off x="1178560" y="1610753"/>
          <a:ext cx="6075680" cy="4159257"/>
        </p:xfrm>
        <a:graphic>
          <a:graphicData uri="http://schemas.openxmlformats.org/drawingml/2006/table">
            <a:tbl>
              <a:tblPr firstRow="1" bandRow="1">
                <a:tableStyleId>{5C22544A-7EE6-4342-B048-85BDC9FD1C3A}</a:tableStyleId>
              </a:tblPr>
              <a:tblGrid>
                <a:gridCol w="3037840">
                  <a:extLst>
                    <a:ext uri="{9D8B030D-6E8A-4147-A177-3AD203B41FA5}">
                      <a16:colId xmlns:a16="http://schemas.microsoft.com/office/drawing/2014/main" val="2382644753"/>
                    </a:ext>
                  </a:extLst>
                </a:gridCol>
                <a:gridCol w="3037840">
                  <a:extLst>
                    <a:ext uri="{9D8B030D-6E8A-4147-A177-3AD203B41FA5}">
                      <a16:colId xmlns:a16="http://schemas.microsoft.com/office/drawing/2014/main" val="1988455271"/>
                    </a:ext>
                  </a:extLst>
                </a:gridCol>
              </a:tblGrid>
              <a:tr h="446077">
                <a:tc>
                  <a:txBody>
                    <a:bodyPr/>
                    <a:lstStyle/>
                    <a:p>
                      <a:pPr algn="ctr"/>
                      <a:r>
                        <a:rPr lang="fr-BE" sz="1400" dirty="0"/>
                        <a:t>Monitoring</a:t>
                      </a:r>
                      <a:endParaRPr lang="en-GB" sz="1400" dirty="0"/>
                    </a:p>
                  </a:txBody>
                  <a:tcPr anchor="ctr"/>
                </a:tc>
                <a:tc>
                  <a:txBody>
                    <a:bodyPr/>
                    <a:lstStyle/>
                    <a:p>
                      <a:pPr algn="ctr"/>
                      <a:r>
                        <a:rPr lang="fr-BE" sz="1400" dirty="0"/>
                        <a:t>Evaluation</a:t>
                      </a:r>
                      <a:endParaRPr lang="en-GB" sz="1400" dirty="0"/>
                    </a:p>
                  </a:txBody>
                  <a:tcPr anchor="ctr"/>
                </a:tc>
                <a:extLst>
                  <a:ext uri="{0D108BD9-81ED-4DB2-BD59-A6C34878D82A}">
                    <a16:rowId xmlns:a16="http://schemas.microsoft.com/office/drawing/2014/main" val="1220000743"/>
                  </a:ext>
                </a:extLst>
              </a:tr>
              <a:tr h="604955">
                <a:tc>
                  <a:txBody>
                    <a:bodyPr/>
                    <a:lstStyle/>
                    <a:p>
                      <a:pPr algn="ctr"/>
                      <a:r>
                        <a:rPr lang="en-GB" sz="1200" dirty="0">
                          <a:solidFill>
                            <a:schemeClr val="tx2"/>
                          </a:solidFill>
                        </a:rPr>
                        <a:t>Clarifies the objectives of the program
</a:t>
                      </a:r>
                    </a:p>
                  </a:txBody>
                  <a:tcPr anchor="ctr"/>
                </a:tc>
                <a:tc>
                  <a:txBody>
                    <a:bodyPr/>
                    <a:lstStyle/>
                    <a:p>
                      <a:pPr algn="ctr"/>
                      <a:r>
                        <a:rPr lang="en-GB" sz="1200" dirty="0">
                          <a:solidFill>
                            <a:schemeClr val="tx2"/>
                          </a:solidFill>
                        </a:rPr>
                        <a:t>Analysis of why results were achieved or not achieved
</a:t>
                      </a:r>
                    </a:p>
                  </a:txBody>
                  <a:tcPr anchor="ctr"/>
                </a:tc>
                <a:extLst>
                  <a:ext uri="{0D108BD9-81ED-4DB2-BD59-A6C34878D82A}">
                    <a16:rowId xmlns:a16="http://schemas.microsoft.com/office/drawing/2014/main" val="1495567023"/>
                  </a:ext>
                </a:extLst>
              </a:tr>
              <a:tr h="604955">
                <a:tc>
                  <a:txBody>
                    <a:bodyPr/>
                    <a:lstStyle/>
                    <a:p>
                      <a:pPr algn="ctr"/>
                      <a:r>
                        <a:rPr lang="en-GB" sz="1200" dirty="0">
                          <a:solidFill>
                            <a:schemeClr val="tx2"/>
                          </a:solidFill>
                        </a:rPr>
                        <a:t>Links activities and their resources to objectives
</a:t>
                      </a:r>
                    </a:p>
                  </a:txBody>
                  <a:tcPr anchor="ctr"/>
                </a:tc>
                <a:tc>
                  <a:txBody>
                    <a:bodyPr/>
                    <a:lstStyle/>
                    <a:p>
                      <a:pPr algn="ctr"/>
                      <a:r>
                        <a:rPr lang="en-GB" sz="1200" dirty="0">
                          <a:solidFill>
                            <a:schemeClr val="tx2"/>
                          </a:solidFill>
                        </a:rPr>
                        <a:t>Assesses cause and effect between activities and results
</a:t>
                      </a:r>
                    </a:p>
                  </a:txBody>
                  <a:tcPr anchor="ctr"/>
                </a:tc>
                <a:extLst>
                  <a:ext uri="{0D108BD9-81ED-4DB2-BD59-A6C34878D82A}">
                    <a16:rowId xmlns:a16="http://schemas.microsoft.com/office/drawing/2014/main" val="3455668027"/>
                  </a:ext>
                </a:extLst>
              </a:tr>
              <a:tr h="612476">
                <a:tc>
                  <a:txBody>
                    <a:bodyPr/>
                    <a:lstStyle/>
                    <a:p>
                      <a:pPr algn="ctr"/>
                      <a:r>
                        <a:rPr lang="en-GB" sz="1200" dirty="0">
                          <a:solidFill>
                            <a:schemeClr val="tx2"/>
                          </a:solidFill>
                        </a:rPr>
                        <a:t>Translates objectives into performance indicators and sets targets</a:t>
                      </a:r>
                    </a:p>
                  </a:txBody>
                  <a:tcPr anchor="ctr"/>
                </a:tc>
                <a:tc>
                  <a:txBody>
                    <a:bodyPr/>
                    <a:lstStyle/>
                    <a:p>
                      <a:pPr algn="ctr"/>
                      <a:r>
                        <a:rPr lang="fr-BE" sz="1200" dirty="0">
                          <a:solidFill>
                            <a:schemeClr val="tx2"/>
                          </a:solidFill>
                        </a:rPr>
                        <a:t>Examines </a:t>
                      </a:r>
                      <a:r>
                        <a:rPr lang="fr-BE" sz="1200" dirty="0" err="1">
                          <a:solidFill>
                            <a:schemeClr val="tx2"/>
                          </a:solidFill>
                        </a:rPr>
                        <a:t>implementation</a:t>
                      </a:r>
                      <a:r>
                        <a:rPr lang="fr-BE" sz="1200" dirty="0">
                          <a:solidFill>
                            <a:schemeClr val="tx2"/>
                          </a:solidFill>
                        </a:rPr>
                        <a:t> </a:t>
                      </a:r>
                      <a:r>
                        <a:rPr lang="fr-BE" sz="1200" dirty="0" err="1">
                          <a:solidFill>
                            <a:schemeClr val="tx2"/>
                          </a:solidFill>
                        </a:rPr>
                        <a:t>processes</a:t>
                      </a:r>
                      <a:r>
                        <a:rPr lang="fr-BE" sz="1200" dirty="0">
                          <a:solidFill>
                            <a:schemeClr val="tx2"/>
                          </a:solidFill>
                        </a:rPr>
                        <a:t>
</a:t>
                      </a:r>
                      <a:endParaRPr lang="en-GB" sz="1200" dirty="0">
                        <a:solidFill>
                          <a:schemeClr val="tx2"/>
                        </a:solidFill>
                      </a:endParaRPr>
                    </a:p>
                  </a:txBody>
                  <a:tcPr anchor="ctr"/>
                </a:tc>
                <a:extLst>
                  <a:ext uri="{0D108BD9-81ED-4DB2-BD59-A6C34878D82A}">
                    <a16:rowId xmlns:a16="http://schemas.microsoft.com/office/drawing/2014/main" val="2102104960"/>
                  </a:ext>
                </a:extLst>
              </a:tr>
              <a:tr h="720627">
                <a:tc>
                  <a:txBody>
                    <a:bodyPr/>
                    <a:lstStyle/>
                    <a:p>
                      <a:pPr algn="ctr"/>
                      <a:r>
                        <a:rPr lang="en-GB" sz="1200" dirty="0">
                          <a:solidFill>
                            <a:schemeClr val="tx2"/>
                          </a:solidFill>
                        </a:rPr>
                        <a:t>Regular data collection on these indicators, comparing actual results to targets</a:t>
                      </a:r>
                    </a:p>
                  </a:txBody>
                  <a:tcPr anchor="ctr"/>
                </a:tc>
                <a:tc>
                  <a:txBody>
                    <a:bodyPr/>
                    <a:lstStyle/>
                    <a:p>
                      <a:pPr algn="ctr"/>
                      <a:r>
                        <a:rPr lang="fr-BE" sz="1200" dirty="0">
                          <a:solidFill>
                            <a:schemeClr val="tx2"/>
                          </a:solidFill>
                        </a:rPr>
                        <a:t>Explores </a:t>
                      </a:r>
                      <a:r>
                        <a:rPr lang="fr-BE" sz="1200" dirty="0" err="1">
                          <a:solidFill>
                            <a:schemeClr val="tx2"/>
                          </a:solidFill>
                        </a:rPr>
                        <a:t>unins</a:t>
                      </a:r>
                      <a:r>
                        <a:rPr lang="fr-BE" sz="1200" dirty="0">
                          <a:solidFill>
                            <a:schemeClr val="tx2"/>
                          </a:solidFill>
                        </a:rPr>
                        <a:t> </a:t>
                      </a:r>
                      <a:r>
                        <a:rPr lang="fr-BE" sz="1200" dirty="0" err="1">
                          <a:solidFill>
                            <a:schemeClr val="tx2"/>
                          </a:solidFill>
                        </a:rPr>
                        <a:t>anticipated</a:t>
                      </a:r>
                      <a:r>
                        <a:rPr lang="fr-BE" sz="1200" dirty="0">
                          <a:solidFill>
                            <a:schemeClr val="tx2"/>
                          </a:solidFill>
                        </a:rPr>
                        <a:t> </a:t>
                      </a:r>
                      <a:r>
                        <a:rPr lang="fr-BE" sz="1200" dirty="0" err="1">
                          <a:solidFill>
                            <a:schemeClr val="tx2"/>
                          </a:solidFill>
                        </a:rPr>
                        <a:t>outcomes</a:t>
                      </a:r>
                      <a:r>
                        <a:rPr lang="fr-BE" sz="1200" dirty="0">
                          <a:solidFill>
                            <a:schemeClr val="tx2"/>
                          </a:solidFill>
                        </a:rPr>
                        <a:t>
</a:t>
                      </a:r>
                      <a:endParaRPr lang="en-GB" sz="1200" dirty="0">
                        <a:solidFill>
                          <a:schemeClr val="tx2"/>
                        </a:solidFill>
                      </a:endParaRPr>
                    </a:p>
                  </a:txBody>
                  <a:tcPr anchor="ctr"/>
                </a:tc>
                <a:extLst>
                  <a:ext uri="{0D108BD9-81ED-4DB2-BD59-A6C34878D82A}">
                    <a16:rowId xmlns:a16="http://schemas.microsoft.com/office/drawing/2014/main" val="3872201763"/>
                  </a:ext>
                </a:extLst>
              </a:tr>
              <a:tr h="1099917">
                <a:tc>
                  <a:txBody>
                    <a:bodyPr/>
                    <a:lstStyle/>
                    <a:p>
                      <a:pPr algn="ctr"/>
                      <a:r>
                        <a:rPr lang="en-GB" sz="1200" dirty="0">
                          <a:solidFill>
                            <a:schemeClr val="tx2"/>
                          </a:solidFill>
                        </a:rPr>
                        <a:t>Reports progress to managers and alerts them to issues
</a:t>
                      </a:r>
                    </a:p>
                  </a:txBody>
                  <a:tcPr anchor="ctr"/>
                </a:tc>
                <a:tc>
                  <a:txBody>
                    <a:bodyPr/>
                    <a:lstStyle/>
                    <a:p>
                      <a:pPr algn="ctr"/>
                      <a:r>
                        <a:rPr lang="en-GB" sz="1200" dirty="0">
                          <a:solidFill>
                            <a:schemeClr val="tx2"/>
                          </a:solidFill>
                        </a:rPr>
                        <a:t>Extracts lessons, focuses on significant achievements or potential of the program and offers recommendations for improvement
</a:t>
                      </a:r>
                    </a:p>
                  </a:txBody>
                  <a:tcPr anchor="ctr"/>
                </a:tc>
                <a:extLst>
                  <a:ext uri="{0D108BD9-81ED-4DB2-BD59-A6C34878D82A}">
                    <a16:rowId xmlns:a16="http://schemas.microsoft.com/office/drawing/2014/main" val="2387340726"/>
                  </a:ext>
                </a:extLst>
              </a:tr>
            </a:tbl>
          </a:graphicData>
        </a:graphic>
      </p:graphicFrame>
    </p:spTree>
    <p:extLst>
      <p:ext uri="{BB962C8B-B14F-4D97-AF65-F5344CB8AC3E}">
        <p14:creationId xmlns:p14="http://schemas.microsoft.com/office/powerpoint/2010/main" val="4001604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4D349D-789F-406F-8394-5755394A492B}"/>
              </a:ext>
            </a:extLst>
          </p:cNvPr>
          <p:cNvSpPr>
            <a:spLocks noGrp="1"/>
          </p:cNvSpPr>
          <p:nvPr>
            <p:ph type="ctrTitle"/>
          </p:nvPr>
        </p:nvSpPr>
        <p:spPr/>
        <p:txBody>
          <a:bodyPr/>
          <a:lstStyle/>
          <a:p>
            <a:r>
              <a:rPr lang="en-GB" dirty="0"/>
              <a:t>The project cycle</a:t>
            </a:r>
            <a:endParaRPr lang="fr-BE" dirty="0"/>
          </a:p>
        </p:txBody>
      </p:sp>
    </p:spTree>
    <p:extLst>
      <p:ext uri="{BB962C8B-B14F-4D97-AF65-F5344CB8AC3E}">
        <p14:creationId xmlns:p14="http://schemas.microsoft.com/office/powerpoint/2010/main" val="3136275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7F482-EA60-41F6-B9D6-9E94C0FDA656}"/>
              </a:ext>
            </a:extLst>
          </p:cNvPr>
          <p:cNvSpPr>
            <a:spLocks noGrp="1"/>
          </p:cNvSpPr>
          <p:nvPr>
            <p:ph type="title"/>
          </p:nvPr>
        </p:nvSpPr>
        <p:spPr/>
        <p:txBody>
          <a:bodyPr>
            <a:normAutofit/>
          </a:bodyPr>
          <a:lstStyle/>
          <a:p>
            <a:r>
              <a:rPr lang="en-GB" dirty="0"/>
              <a:t>Project Cycle</a:t>
            </a:r>
            <a:endParaRPr lang="fr-BE" dirty="0"/>
          </a:p>
        </p:txBody>
      </p:sp>
      <p:sp>
        <p:nvSpPr>
          <p:cNvPr id="4" name="Oval 3">
            <a:extLst>
              <a:ext uri="{FF2B5EF4-FFF2-40B4-BE49-F238E27FC236}">
                <a16:creationId xmlns:a16="http://schemas.microsoft.com/office/drawing/2014/main" id="{9C08F5FB-EC05-4348-A7C3-C16859A14A26}"/>
              </a:ext>
            </a:extLst>
          </p:cNvPr>
          <p:cNvSpPr/>
          <p:nvPr/>
        </p:nvSpPr>
        <p:spPr>
          <a:xfrm>
            <a:off x="1744676" y="1350463"/>
            <a:ext cx="4918048" cy="4895345"/>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Graphic 14" descr="Arrow Clockwise curve">
            <a:extLst>
              <a:ext uri="{FF2B5EF4-FFF2-40B4-BE49-F238E27FC236}">
                <a16:creationId xmlns:a16="http://schemas.microsoft.com/office/drawing/2014/main" id="{6425106B-080D-4A5A-B0AD-02829D9F94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3285061">
            <a:off x="6158068" y="4447785"/>
            <a:ext cx="1570056" cy="1570056"/>
          </a:xfrm>
          <a:prstGeom prst="rect">
            <a:avLst/>
          </a:prstGeom>
        </p:spPr>
      </p:pic>
      <p:pic>
        <p:nvPicPr>
          <p:cNvPr id="16" name="Graphic 15" descr="Arrow Clockwise curve">
            <a:extLst>
              <a:ext uri="{FF2B5EF4-FFF2-40B4-BE49-F238E27FC236}">
                <a16:creationId xmlns:a16="http://schemas.microsoft.com/office/drawing/2014/main" id="{B90DF068-2F4A-4F62-92CC-3C925CAE01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084594">
            <a:off x="575090" y="1226834"/>
            <a:ext cx="1659944" cy="1659944"/>
          </a:xfrm>
          <a:prstGeom prst="rect">
            <a:avLst/>
          </a:prstGeom>
        </p:spPr>
      </p:pic>
      <p:pic>
        <p:nvPicPr>
          <p:cNvPr id="17" name="Graphic 16" descr="Arrow Clockwise curve">
            <a:extLst>
              <a:ext uri="{FF2B5EF4-FFF2-40B4-BE49-F238E27FC236}">
                <a16:creationId xmlns:a16="http://schemas.microsoft.com/office/drawing/2014/main" id="{ABA3B3C8-495F-4D63-9166-378A025C1C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643434">
            <a:off x="741387" y="4584080"/>
            <a:ext cx="1766268" cy="1732163"/>
          </a:xfrm>
          <a:prstGeom prst="rect">
            <a:avLst/>
          </a:prstGeom>
        </p:spPr>
      </p:pic>
      <p:sp>
        <p:nvSpPr>
          <p:cNvPr id="18" name="TextBox 17">
            <a:extLst>
              <a:ext uri="{FF2B5EF4-FFF2-40B4-BE49-F238E27FC236}">
                <a16:creationId xmlns:a16="http://schemas.microsoft.com/office/drawing/2014/main" id="{E6A1E579-661B-4BB7-B904-1BA639CCC502}"/>
              </a:ext>
            </a:extLst>
          </p:cNvPr>
          <p:cNvSpPr txBox="1"/>
          <p:nvPr/>
        </p:nvSpPr>
        <p:spPr>
          <a:xfrm>
            <a:off x="2711579" y="6340841"/>
            <a:ext cx="2808850" cy="369332"/>
          </a:xfrm>
          <a:prstGeom prst="rect">
            <a:avLst/>
          </a:prstGeom>
          <a:noFill/>
        </p:spPr>
        <p:txBody>
          <a:bodyPr wrap="square" rtlCol="0">
            <a:spAutoFit/>
          </a:bodyPr>
          <a:lstStyle/>
          <a:p>
            <a:pPr algn="ctr"/>
            <a:r>
              <a:rPr lang="fr-BE" b="1" dirty="0" err="1">
                <a:solidFill>
                  <a:schemeClr val="tx2"/>
                </a:solidFill>
              </a:rPr>
              <a:t>Implementation</a:t>
            </a:r>
            <a:endParaRPr lang="fr-BE" b="1" dirty="0">
              <a:solidFill>
                <a:schemeClr val="tx2"/>
              </a:solidFill>
            </a:endParaRPr>
          </a:p>
        </p:txBody>
      </p:sp>
      <p:graphicFrame>
        <p:nvGraphicFramePr>
          <p:cNvPr id="19" name="Diagram 18">
            <a:extLst>
              <a:ext uri="{FF2B5EF4-FFF2-40B4-BE49-F238E27FC236}">
                <a16:creationId xmlns:a16="http://schemas.microsoft.com/office/drawing/2014/main" id="{2441671D-3EE4-47F0-BFAB-E668F9305C6A}"/>
              </a:ext>
            </a:extLst>
          </p:cNvPr>
          <p:cNvGraphicFramePr/>
          <p:nvPr>
            <p:extLst>
              <p:ext uri="{D42A27DB-BD31-4B8C-83A1-F6EECF244321}">
                <p14:modId xmlns:p14="http://schemas.microsoft.com/office/powerpoint/2010/main" val="1751583796"/>
              </p:ext>
            </p:extLst>
          </p:nvPr>
        </p:nvGraphicFramePr>
        <p:xfrm>
          <a:off x="721946" y="1495340"/>
          <a:ext cx="6963508" cy="46564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Graphic 8" descr="Arrow Clockwise curve">
            <a:extLst>
              <a:ext uri="{FF2B5EF4-FFF2-40B4-BE49-F238E27FC236}">
                <a16:creationId xmlns:a16="http://schemas.microsoft.com/office/drawing/2014/main" id="{07CCB9EE-0BDB-4E02-B678-39745AE8E0B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9572248">
            <a:off x="6059976" y="997691"/>
            <a:ext cx="1570056" cy="1570056"/>
          </a:xfrm>
          <a:prstGeom prst="rect">
            <a:avLst/>
          </a:prstGeom>
        </p:spPr>
      </p:pic>
    </p:spTree>
    <p:extLst>
      <p:ext uri="{BB962C8B-B14F-4D97-AF65-F5344CB8AC3E}">
        <p14:creationId xmlns:p14="http://schemas.microsoft.com/office/powerpoint/2010/main" val="27793729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LREADY-CHECKED" val="TRUE"/>
</p:tagLst>
</file>

<file path=ppt/tags/tag2.xml><?xml version="1.0" encoding="utf-8"?>
<p:tagLst xmlns:a="http://schemas.openxmlformats.org/drawingml/2006/main" xmlns:r="http://schemas.openxmlformats.org/officeDocument/2006/relationships" xmlns:p="http://schemas.openxmlformats.org/presentationml/2006/main">
  <p:tag name="ALREADY-CHECKED" val="TRUE"/>
</p:tagLst>
</file>

<file path=ppt/theme/theme1.xml><?xml version="1.0" encoding="utf-8"?>
<a:theme xmlns:a="http://schemas.openxmlformats.org/drawingml/2006/main" name="MamaYe-2">
  <a:themeElements>
    <a:clrScheme name="MamaYeE4A">
      <a:dk1>
        <a:srgbClr val="4D8076"/>
      </a:dk1>
      <a:lt1>
        <a:srgbClr val="FFFFFF"/>
      </a:lt1>
      <a:dk2>
        <a:srgbClr val="6C245E"/>
      </a:dk2>
      <a:lt2>
        <a:srgbClr val="E2F0ED"/>
      </a:lt2>
      <a:accent1>
        <a:srgbClr val="DD5412"/>
      </a:accent1>
      <a:accent2>
        <a:srgbClr val="82C5B7"/>
      </a:accent2>
      <a:accent3>
        <a:srgbClr val="FCAF17"/>
      </a:accent3>
      <a:accent4>
        <a:srgbClr val="913D15"/>
      </a:accent4>
      <a:accent5>
        <a:srgbClr val="1E3C5E"/>
      </a:accent5>
      <a:accent6>
        <a:srgbClr val="4D8076"/>
      </a:accent6>
      <a:hlink>
        <a:srgbClr val="4B4134"/>
      </a:hlink>
      <a:folHlink>
        <a:srgbClr val="FFD42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maYe1" id="{AA7CEBF7-9BB9-0840-BA3D-4C1A72FCFBD4}" vid="{2AD84487-6B60-E245-B2A8-4E00B97F3A46}"/>
    </a:ext>
  </a:extLst>
</a:theme>
</file>

<file path=ppt/theme/theme2.xml><?xml version="1.0" encoding="utf-8"?>
<a:theme xmlns:a="http://schemas.openxmlformats.org/drawingml/2006/main" name="1_MamaYe-2">
  <a:themeElements>
    <a:clrScheme name="MamaYeE4A">
      <a:dk1>
        <a:srgbClr val="4D8076"/>
      </a:dk1>
      <a:lt1>
        <a:srgbClr val="FFFFFF"/>
      </a:lt1>
      <a:dk2>
        <a:srgbClr val="6C245E"/>
      </a:dk2>
      <a:lt2>
        <a:srgbClr val="E2F0ED"/>
      </a:lt2>
      <a:accent1>
        <a:srgbClr val="DD5412"/>
      </a:accent1>
      <a:accent2>
        <a:srgbClr val="82C5B7"/>
      </a:accent2>
      <a:accent3>
        <a:srgbClr val="FCAF17"/>
      </a:accent3>
      <a:accent4>
        <a:srgbClr val="913D15"/>
      </a:accent4>
      <a:accent5>
        <a:srgbClr val="1E3C5E"/>
      </a:accent5>
      <a:accent6>
        <a:srgbClr val="4D8076"/>
      </a:accent6>
      <a:hlink>
        <a:srgbClr val="4B4134"/>
      </a:hlink>
      <a:folHlink>
        <a:srgbClr val="FFD42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maYe1" id="{AA7CEBF7-9BB9-0840-BA3D-4C1A72FCFBD4}" vid="{2AD84487-6B60-E245-B2A8-4E00B97F3A4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024AACB21A7C943A733904AA70CF41F" ma:contentTypeVersion="13" ma:contentTypeDescription="Create a new document." ma:contentTypeScope="" ma:versionID="0aef9e852c3f72213a5d2d114ca1a656">
  <xsd:schema xmlns:xsd="http://www.w3.org/2001/XMLSchema" xmlns:xs="http://www.w3.org/2001/XMLSchema" xmlns:p="http://schemas.microsoft.com/office/2006/metadata/properties" xmlns:ns2="62f11535-2f01-4db4-b640-2e8aadbc3e15" xmlns:ns3="e8a623a4-3194-44a0-b303-201f4f17fa9b" targetNamespace="http://schemas.microsoft.com/office/2006/metadata/properties" ma:root="true" ma:fieldsID="968d6f74b734c15e007585fee6465b4d" ns2:_="" ns3:_="">
    <xsd:import namespace="62f11535-2f01-4db4-b640-2e8aadbc3e15"/>
    <xsd:import namespace="e8a623a4-3194-44a0-b303-201f4f17fa9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f11535-2f01-4db4-b640-2e8aadbc3e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8a623a4-3194-44a0-b303-201f4f17fa9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A49E36-E33F-4EC1-B2BE-78B4ED30EF25}">
  <ds:schemaRefs>
    <ds:schemaRef ds:uri="http://schemas.microsoft.com/sharepoint/v3/contenttype/forms"/>
  </ds:schemaRefs>
</ds:datastoreItem>
</file>

<file path=customXml/itemProps2.xml><?xml version="1.0" encoding="utf-8"?>
<ds:datastoreItem xmlns:ds="http://schemas.openxmlformats.org/officeDocument/2006/customXml" ds:itemID="{F8CBA41B-8840-49F4-8D15-050441004EA3}">
  <ds:schemaRefs>
    <ds:schemaRef ds:uri="http://schemas.microsoft.com/office/infopath/2007/PartnerControls"/>
    <ds:schemaRef ds:uri="62f11535-2f01-4db4-b640-2e8aadbc3e15"/>
    <ds:schemaRef ds:uri="http://purl.org/dc/elements/1.1/"/>
    <ds:schemaRef ds:uri="http://schemas.microsoft.com/office/2006/metadata/properties"/>
    <ds:schemaRef ds:uri="http://schemas.microsoft.com/office/2006/documentManagement/types"/>
    <ds:schemaRef ds:uri="http://purl.org/dc/terms/"/>
    <ds:schemaRef ds:uri="e8a623a4-3194-44a0-b303-201f4f17fa9b"/>
    <ds:schemaRef ds:uri="http://purl.org/dc/dcmitype/"/>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76C0E66-4603-4B0B-AAA4-73E3132BCD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f11535-2f01-4db4-b640-2e8aadbc3e15"/>
    <ds:schemaRef ds:uri="e8a623a4-3194-44a0-b303-201f4f17fa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1310</TotalTime>
  <Words>1599</Words>
  <Application>Microsoft Office PowerPoint</Application>
  <PresentationFormat>On-screen Show (4:3)</PresentationFormat>
  <Paragraphs>201</Paragraphs>
  <Slides>25</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Calibri</vt:lpstr>
      <vt:lpstr>PT Sans</vt:lpstr>
      <vt:lpstr>MamaYe-2</vt:lpstr>
      <vt:lpstr>1_MamaYe-2</vt:lpstr>
      <vt:lpstr>PowerPoint Presentation</vt:lpstr>
      <vt:lpstr>What we will do in this session</vt:lpstr>
      <vt:lpstr>What is it: Monitoring and Evaluation </vt:lpstr>
      <vt:lpstr>Monitoring</vt:lpstr>
      <vt:lpstr>Evaluation</vt:lpstr>
      <vt:lpstr>Difference between Monitoring and Evaluation</vt:lpstr>
      <vt:lpstr>Complementarity between Monitoring and Evaluation</vt:lpstr>
      <vt:lpstr>The project cycle</vt:lpstr>
      <vt:lpstr>Project Cycle</vt:lpstr>
      <vt:lpstr>Results-based management (RBM)</vt:lpstr>
      <vt:lpstr>RBM: what is it?</vt:lpstr>
      <vt:lpstr>Key elements of RBM</vt:lpstr>
      <vt:lpstr>Results chain</vt:lpstr>
      <vt:lpstr>Objectives and results</vt:lpstr>
      <vt:lpstr>Example of the horse that is thirsty</vt:lpstr>
      <vt:lpstr>Indicators</vt:lpstr>
      <vt:lpstr>Indicators: Quantitative </vt:lpstr>
      <vt:lpstr>Indicators: Qualitative </vt:lpstr>
      <vt:lpstr>Monitoring and Evaluation Framework</vt:lpstr>
      <vt:lpstr>Example of a Monitoring and Evaluation Framework</vt:lpstr>
      <vt:lpstr>M&amp;E for advocacy</vt:lpstr>
      <vt:lpstr>What are the challenges for advocacy M&amp;E?</vt:lpstr>
      <vt:lpstr>M&amp;E for Advocacy</vt:lpstr>
      <vt:lpstr>How do we follow up on our advocacy?</vt:lpstr>
      <vt:lpstr>Checklist for Monitoring and Evaluation for Advocacy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Hattie Stewart</dc:creator>
  <cp:lastModifiedBy>Federica Signoriello</cp:lastModifiedBy>
  <cp:revision>42</cp:revision>
  <dcterms:created xsi:type="dcterms:W3CDTF">2018-03-27T14:49:26Z</dcterms:created>
  <dcterms:modified xsi:type="dcterms:W3CDTF">2021-10-20T12:30:35Z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0x010100C024AACB21A7C943A733904AA70CF41F</vt:lpwstr>
  </property>
</Properties>
</file>