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6" r:id="rId4"/>
    <p:sldMasterId id="2147483825" r:id="rId5"/>
  </p:sldMasterIdLst>
  <p:notesMasterIdLst>
    <p:notesMasterId r:id="rId28"/>
  </p:notesMasterIdLst>
  <p:handoutMasterIdLst>
    <p:handoutMasterId r:id="rId29"/>
  </p:handoutMasterIdLst>
  <p:sldIdLst>
    <p:sldId id="686" r:id="rId6"/>
    <p:sldId id="285" r:id="rId7"/>
    <p:sldId id="368" r:id="rId8"/>
    <p:sldId id="369" r:id="rId9"/>
    <p:sldId id="370" r:id="rId10"/>
    <p:sldId id="371" r:id="rId11"/>
    <p:sldId id="681" r:id="rId12"/>
    <p:sldId id="679" r:id="rId13"/>
    <p:sldId id="344" r:id="rId14"/>
    <p:sldId id="349" r:id="rId15"/>
    <p:sldId id="682" r:id="rId16"/>
    <p:sldId id="340" r:id="rId17"/>
    <p:sldId id="350" r:id="rId18"/>
    <p:sldId id="341" r:id="rId19"/>
    <p:sldId id="363" r:id="rId20"/>
    <p:sldId id="353" r:id="rId21"/>
    <p:sldId id="683" r:id="rId22"/>
    <p:sldId id="354" r:id="rId23"/>
    <p:sldId id="356" r:id="rId24"/>
    <p:sldId id="687" r:id="rId25"/>
    <p:sldId id="684" r:id="rId26"/>
    <p:sldId id="358"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A084"/>
    <a:srgbClr val="000000"/>
    <a:srgbClr val="C44517"/>
    <a:srgbClr val="DD54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824" autoAdjust="0"/>
    <p:restoredTop sz="82807" autoAdjust="0"/>
  </p:normalViewPr>
  <p:slideViewPr>
    <p:cSldViewPr snapToGrid="0" snapToObjects="1">
      <p:cViewPr varScale="1">
        <p:scale>
          <a:sx n="95" d="100"/>
          <a:sy n="95" d="100"/>
        </p:scale>
        <p:origin x="1662"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2" d="100"/>
          <a:sy n="92" d="100"/>
        </p:scale>
        <p:origin x="3688"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80A4F46-752B-AD43-BE67-92DCA9B9D9D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9110E07-DD14-CF4E-84F5-4465D0FED1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31FF856-35F3-FF4C-9042-0082F2AEEB67}" type="datetimeFigureOut">
              <a:rPr lang="en-US" smtClean="0"/>
              <a:t>1/21/2022</a:t>
            </a:fld>
            <a:endParaRPr lang="en-US"/>
          </a:p>
        </p:txBody>
      </p:sp>
      <p:sp>
        <p:nvSpPr>
          <p:cNvPr id="4" name="Footer Placeholder 3">
            <a:extLst>
              <a:ext uri="{FF2B5EF4-FFF2-40B4-BE49-F238E27FC236}">
                <a16:creationId xmlns:a16="http://schemas.microsoft.com/office/drawing/2014/main" id="{C0F0AB43-59C3-634B-B1CD-313A4D59750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AED4B5C-D511-AB47-9232-E025DAA23D4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4D85054-1033-4B47-A53D-AE0F1EF87466}" type="slidenum">
              <a:rPr lang="en-US" smtClean="0"/>
              <a:t>‹N°›</a:t>
            </a:fld>
            <a:endParaRPr lang="en-US"/>
          </a:p>
        </p:txBody>
      </p:sp>
    </p:spTree>
    <p:extLst>
      <p:ext uri="{BB962C8B-B14F-4D97-AF65-F5344CB8AC3E}">
        <p14:creationId xmlns:p14="http://schemas.microsoft.com/office/powerpoint/2010/main" val="7568891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744987-1352-7644-AE37-48EFA2B85D82}" type="datetimeFigureOut">
              <a:rPr lang="en-US" smtClean="0"/>
              <a:t>1/21/2022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D1E127-4C93-8241-88DE-DB1045A6D0F7}" type="slidenum">
              <a:rPr lang="en-US" smtClean="0"/>
              <a:t>‹N°›</a:t>
            </a:fld>
            <a:endParaRPr lang="en-US"/>
          </a:p>
        </p:txBody>
      </p:sp>
    </p:spTree>
    <p:extLst>
      <p:ext uri="{BB962C8B-B14F-4D97-AF65-F5344CB8AC3E}">
        <p14:creationId xmlns:p14="http://schemas.microsoft.com/office/powerpoint/2010/main" val="719784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D1E127-4C93-8241-88DE-DB1045A6D0F7}" type="slidenum">
              <a:rPr lang="en-US" smtClean="0"/>
              <a:t>2</a:t>
            </a:fld>
            <a:endParaRPr lang="en-US"/>
          </a:p>
        </p:txBody>
      </p:sp>
    </p:spTree>
    <p:extLst>
      <p:ext uri="{BB962C8B-B14F-4D97-AF65-F5344CB8AC3E}">
        <p14:creationId xmlns:p14="http://schemas.microsoft.com/office/powerpoint/2010/main" val="1765423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36D1E127-4C93-8241-88DE-DB1045A6D0F7}" type="slidenum">
              <a:rPr lang="en-US" smtClean="0"/>
              <a:t>6</a:t>
            </a:fld>
            <a:endParaRPr lang="en-US"/>
          </a:p>
        </p:txBody>
      </p:sp>
    </p:spTree>
    <p:extLst>
      <p:ext uri="{BB962C8B-B14F-4D97-AF65-F5344CB8AC3E}">
        <p14:creationId xmlns:p14="http://schemas.microsoft.com/office/powerpoint/2010/main" val="4161846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49739C9E-D93C-4DED-85BD-AB6D7F2151AF}" type="slidenum">
              <a:rPr lang="en-GB" smtClean="0"/>
              <a:pPr>
                <a:defRPr/>
              </a:pPr>
              <a:t>9</a:t>
            </a:fld>
            <a:endParaRPr lang="en-GB"/>
          </a:p>
        </p:txBody>
      </p:sp>
    </p:spTree>
    <p:extLst>
      <p:ext uri="{BB962C8B-B14F-4D97-AF65-F5344CB8AC3E}">
        <p14:creationId xmlns:p14="http://schemas.microsoft.com/office/powerpoint/2010/main" val="3280206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9739C9E-D93C-4DED-85BD-AB6D7F2151AF}" type="slidenum">
              <a:rPr lang="en-GB" smtClean="0"/>
              <a:pPr>
                <a:defRPr/>
              </a:pPr>
              <a:t>12</a:t>
            </a:fld>
            <a:endParaRPr lang="en-GB"/>
          </a:p>
        </p:txBody>
      </p:sp>
    </p:spTree>
    <p:extLst>
      <p:ext uri="{BB962C8B-B14F-4D97-AF65-F5344CB8AC3E}">
        <p14:creationId xmlns:p14="http://schemas.microsoft.com/office/powerpoint/2010/main" val="1399592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9739C9E-D93C-4DED-85BD-AB6D7F2151AF}" type="slidenum">
              <a:rPr lang="en-GB" smtClean="0"/>
              <a:pPr>
                <a:defRPr/>
              </a:pPr>
              <a:t>18</a:t>
            </a:fld>
            <a:endParaRPr lang="en-GB"/>
          </a:p>
        </p:txBody>
      </p:sp>
    </p:spTree>
    <p:extLst>
      <p:ext uri="{BB962C8B-B14F-4D97-AF65-F5344CB8AC3E}">
        <p14:creationId xmlns:p14="http://schemas.microsoft.com/office/powerpoint/2010/main" val="1913982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9739C9E-D93C-4DED-85BD-AB6D7F2151AF}" type="slidenum">
              <a:rPr lang="en-GB" smtClean="0"/>
              <a:pPr>
                <a:defRPr/>
              </a:pPr>
              <a:t>19</a:t>
            </a:fld>
            <a:endParaRPr lang="en-GB"/>
          </a:p>
        </p:txBody>
      </p:sp>
    </p:spTree>
    <p:extLst>
      <p:ext uri="{BB962C8B-B14F-4D97-AF65-F5344CB8AC3E}">
        <p14:creationId xmlns:p14="http://schemas.microsoft.com/office/powerpoint/2010/main" val="3115257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9739C9E-D93C-4DED-85BD-AB6D7F2151AF}" type="slidenum">
              <a:rPr lang="en-GB" smtClean="0"/>
              <a:pPr>
                <a:defRPr/>
              </a:pPr>
              <a:t>21</a:t>
            </a:fld>
            <a:endParaRPr lang="en-GB"/>
          </a:p>
        </p:txBody>
      </p:sp>
    </p:spTree>
    <p:extLst>
      <p:ext uri="{BB962C8B-B14F-4D97-AF65-F5344CB8AC3E}">
        <p14:creationId xmlns:p14="http://schemas.microsoft.com/office/powerpoint/2010/main" val="3156445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9739C9E-D93C-4DED-85BD-AB6D7F2151AF}" type="slidenum">
              <a:rPr lang="en-GB" smtClean="0"/>
              <a:pPr>
                <a:defRPr/>
              </a:pPr>
              <a:t>22</a:t>
            </a:fld>
            <a:endParaRPr lang="en-GB"/>
          </a:p>
        </p:txBody>
      </p:sp>
    </p:spTree>
    <p:extLst>
      <p:ext uri="{BB962C8B-B14F-4D97-AF65-F5344CB8AC3E}">
        <p14:creationId xmlns:p14="http://schemas.microsoft.com/office/powerpoint/2010/main" val="37930787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2.png"/><Relationship Id="rId5" Type="http://schemas.openxmlformats.org/officeDocument/2006/relationships/image" Target="../media/image19.png"/><Relationship Id="rId4" Type="http://schemas.openxmlformats.org/officeDocument/2006/relationships/image" Target="../media/image2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23.png"/><Relationship Id="rId5" Type="http://schemas.openxmlformats.org/officeDocument/2006/relationships/image" Target="../media/image22.png"/><Relationship Id="rId4" Type="http://schemas.microsoft.com/office/2007/relationships/hdphoto" Target="../media/hdphoto2.wdp"/></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1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4" Type="http://schemas.microsoft.com/office/2007/relationships/hdphoto" Target="../media/hdphoto1.wdp"/></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Master" Target="../slideMasters/slideMaster2.xml"/><Relationship Id="rId6" Type="http://schemas.openxmlformats.org/officeDocument/2006/relationships/image" Target="../media/image20.emf"/><Relationship Id="rId5" Type="http://schemas.openxmlformats.org/officeDocument/2006/relationships/image" Target="../media/image19.png"/><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21.png"/><Relationship Id="rId4" Type="http://schemas.openxmlformats.org/officeDocument/2006/relationships/image" Target="../media/image1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lank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1CA6112-F256-6647-A418-C84C13B1B0CE}"/>
              </a:ext>
            </a:extLst>
          </p:cNvPr>
          <p:cNvSpPr>
            <a:spLocks noGrp="1"/>
          </p:cNvSpPr>
          <p:nvPr>
            <p:ph type="title"/>
          </p:nvPr>
        </p:nvSpPr>
        <p:spPr>
          <a:xfrm>
            <a:off x="298451" y="294640"/>
            <a:ext cx="8558212" cy="541973"/>
          </a:xfrm>
          <a:prstGeom prst="rect">
            <a:avLst/>
          </a:prstGeom>
        </p:spPr>
        <p:txBody>
          <a:bodyPr/>
          <a:lstStyle>
            <a:lvl1pPr>
              <a:defRPr/>
            </a:lvl1pPr>
          </a:lstStyle>
          <a:p>
            <a:endParaRPr lang="en-US" dirty="0"/>
          </a:p>
        </p:txBody>
      </p:sp>
      <p:sp>
        <p:nvSpPr>
          <p:cNvPr id="6" name="Date Placeholder 3">
            <a:extLst>
              <a:ext uri="{FF2B5EF4-FFF2-40B4-BE49-F238E27FC236}">
                <a16:creationId xmlns:a16="http://schemas.microsoft.com/office/drawing/2014/main" id="{C0A21336-6072-4841-A629-4AB7E0CAAEFD}"/>
              </a:ext>
            </a:extLst>
          </p:cNvPr>
          <p:cNvSpPr>
            <a:spLocks noGrp="1"/>
          </p:cNvSpPr>
          <p:nvPr>
            <p:ph type="dt" sz="half" idx="2"/>
          </p:nvPr>
        </p:nvSpPr>
        <p:spPr>
          <a:xfrm>
            <a:off x="6799263" y="6345914"/>
            <a:ext cx="2057400" cy="365125"/>
          </a:xfrm>
          <a:prstGeom prst="rect">
            <a:avLst/>
          </a:prstGeom>
        </p:spPr>
        <p:txBody>
          <a:bodyPr vert="horz" lIns="0" tIns="45720" rIns="0" bIns="0" rtlCol="0" anchor="ctr"/>
          <a:lstStyle>
            <a:lvl1pPr algn="r">
              <a:defRPr sz="900">
                <a:solidFill>
                  <a:schemeClr val="accent1"/>
                </a:solidFill>
                <a:latin typeface="PT Sans" panose="020B0503020203020204" pitchFamily="34" charset="77"/>
              </a:defRPr>
            </a:lvl1pPr>
          </a:lstStyle>
          <a:p>
            <a:r>
              <a:rPr lang="en-US" dirty="0"/>
              <a:t>E4A-MamaYe</a:t>
            </a:r>
          </a:p>
        </p:txBody>
      </p:sp>
      <p:sp>
        <p:nvSpPr>
          <p:cNvPr id="2" name="Rectangle 1">
            <a:extLst>
              <a:ext uri="{FF2B5EF4-FFF2-40B4-BE49-F238E27FC236}">
                <a16:creationId xmlns:a16="http://schemas.microsoft.com/office/drawing/2014/main" id="{62C40625-9CB9-4C5A-91FE-1A574A04E98A}"/>
              </a:ext>
            </a:extLst>
          </p:cNvPr>
          <p:cNvSpPr/>
          <p:nvPr userDrawn="1"/>
        </p:nvSpPr>
        <p:spPr>
          <a:xfrm>
            <a:off x="0" y="0"/>
            <a:ext cx="9144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Graphical user interface&#10;&#10;Description automatically generated with medium confidence">
            <a:extLst>
              <a:ext uri="{FF2B5EF4-FFF2-40B4-BE49-F238E27FC236}">
                <a16:creationId xmlns:a16="http://schemas.microsoft.com/office/drawing/2014/main" id="{05D3BA94-2B76-4055-B3A1-E4630E58A4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29047" y="5762758"/>
            <a:ext cx="2627616" cy="948281"/>
          </a:xfrm>
          <a:prstGeom prst="rect">
            <a:avLst/>
          </a:prstGeom>
        </p:spPr>
      </p:pic>
      <p:pic>
        <p:nvPicPr>
          <p:cNvPr id="8" name="Picture 7">
            <a:extLst>
              <a:ext uri="{FF2B5EF4-FFF2-40B4-BE49-F238E27FC236}">
                <a16:creationId xmlns:a16="http://schemas.microsoft.com/office/drawing/2014/main" id="{A027C2B3-3CEF-4E83-8059-FF0286EE8C3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3592" y="5741096"/>
            <a:ext cx="2295501" cy="1145726"/>
          </a:xfrm>
          <a:prstGeom prst="rect">
            <a:avLst/>
          </a:prstGeom>
        </p:spPr>
      </p:pic>
    </p:spTree>
    <p:extLst>
      <p:ext uri="{BB962C8B-B14F-4D97-AF65-F5344CB8AC3E}">
        <p14:creationId xmlns:p14="http://schemas.microsoft.com/office/powerpoint/2010/main" val="638916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548A7-7A3A-C044-AB35-E5A7AEB2A6CD}"/>
              </a:ext>
            </a:extLst>
          </p:cNvPr>
          <p:cNvSpPr>
            <a:spLocks noGrp="1"/>
          </p:cNvSpPr>
          <p:nvPr>
            <p:ph type="title"/>
          </p:nvPr>
        </p:nvSpPr>
        <p:spPr>
          <a:xfrm>
            <a:off x="298223" y="240366"/>
            <a:ext cx="8558439" cy="639791"/>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351A262-87D8-9846-BED5-4C9BD7425486}"/>
              </a:ext>
            </a:extLst>
          </p:cNvPr>
          <p:cNvSpPr>
            <a:spLocks noGrp="1"/>
          </p:cNvSpPr>
          <p:nvPr>
            <p:ph idx="1"/>
          </p:nvPr>
        </p:nvSpPr>
        <p:spPr>
          <a:xfrm>
            <a:off x="287337" y="1268413"/>
            <a:ext cx="8558439" cy="470636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02DC49-1848-AB4B-928F-AC979BBA3776}"/>
              </a:ext>
            </a:extLst>
          </p:cNvPr>
          <p:cNvSpPr>
            <a:spLocks noGrp="1"/>
          </p:cNvSpPr>
          <p:nvPr>
            <p:ph type="dt" sz="half" idx="2"/>
          </p:nvPr>
        </p:nvSpPr>
        <p:spPr>
          <a:xfrm>
            <a:off x="6799263" y="6345914"/>
            <a:ext cx="2057400" cy="365125"/>
          </a:xfrm>
          <a:prstGeom prst="rect">
            <a:avLst/>
          </a:prstGeom>
        </p:spPr>
        <p:txBody>
          <a:bodyPr vert="horz" lIns="0" tIns="45720" rIns="0" bIns="0" rtlCol="0" anchor="ctr"/>
          <a:lstStyle>
            <a:lvl1pPr algn="r">
              <a:defRPr sz="900">
                <a:solidFill>
                  <a:schemeClr val="accent1"/>
                </a:solidFill>
                <a:latin typeface="PT Sans" panose="020B0503020203020204" pitchFamily="34" charset="77"/>
              </a:defRPr>
            </a:lvl1pPr>
          </a:lstStyle>
          <a:p>
            <a:r>
              <a:rPr lang="en-US" dirty="0"/>
              <a:t>E4A-MamaYe</a:t>
            </a:r>
          </a:p>
        </p:txBody>
      </p:sp>
    </p:spTree>
    <p:extLst>
      <p:ext uri="{BB962C8B-B14F-4D97-AF65-F5344CB8AC3E}">
        <p14:creationId xmlns:p14="http://schemas.microsoft.com/office/powerpoint/2010/main" val="3209684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slide option 2.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5DEB2B-E7E0-414A-A5AB-0DC6CE1D0F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99" y="0"/>
            <a:ext cx="9130801" cy="6858000"/>
          </a:xfrm>
          <a:prstGeom prst="rect">
            <a:avLst/>
          </a:prstGeom>
        </p:spPr>
      </p:pic>
      <p:sp>
        <p:nvSpPr>
          <p:cNvPr id="7" name="Rectangle 6">
            <a:extLst>
              <a:ext uri="{FF2B5EF4-FFF2-40B4-BE49-F238E27FC236}">
                <a16:creationId xmlns:a16="http://schemas.microsoft.com/office/drawing/2014/main" id="{3AA2098A-D36F-9F45-B3A1-000497692AA5}"/>
              </a:ext>
            </a:extLst>
          </p:cNvPr>
          <p:cNvSpPr/>
          <p:nvPr userDrawn="1"/>
        </p:nvSpPr>
        <p:spPr>
          <a:xfrm>
            <a:off x="4762" y="0"/>
            <a:ext cx="9139238" cy="6857999"/>
          </a:xfrm>
          <a:prstGeom prst="rect">
            <a:avLst/>
          </a:prstGeom>
          <a:solidFill>
            <a:schemeClr val="accent5">
              <a:alpha val="5451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4A5A16E6-B41A-2947-82A7-07739F8F9A35}"/>
              </a:ext>
            </a:extLst>
          </p:cNvPr>
          <p:cNvSpPr>
            <a:spLocks noGrp="1"/>
          </p:cNvSpPr>
          <p:nvPr>
            <p:ph type="ctrTitle" hasCustomPrompt="1"/>
          </p:nvPr>
        </p:nvSpPr>
        <p:spPr>
          <a:xfrm>
            <a:off x="623888" y="4028239"/>
            <a:ext cx="7886700" cy="725033"/>
          </a:xfrm>
          <a:prstGeom prst="rect">
            <a:avLst/>
          </a:prstGeom>
        </p:spPr>
        <p:txBody>
          <a:bodyPr anchor="b">
            <a:noAutofit/>
          </a:bodyPr>
          <a:lstStyle>
            <a:lvl1pPr algn="l">
              <a:defRPr sz="5400" b="1" i="0">
                <a:latin typeface="+mj-lt"/>
              </a:defRPr>
            </a:lvl1pPr>
          </a:lstStyle>
          <a:p>
            <a:r>
              <a:rPr lang="en-US" dirty="0"/>
              <a:t>Master title style</a:t>
            </a:r>
          </a:p>
        </p:txBody>
      </p:sp>
      <p:sp>
        <p:nvSpPr>
          <p:cNvPr id="10" name="Text Placeholder 2">
            <a:extLst>
              <a:ext uri="{FF2B5EF4-FFF2-40B4-BE49-F238E27FC236}">
                <a16:creationId xmlns:a16="http://schemas.microsoft.com/office/drawing/2014/main" id="{2B99E7E1-99B6-3845-86DD-2F543885A5F6}"/>
              </a:ext>
            </a:extLst>
          </p:cNvPr>
          <p:cNvSpPr>
            <a:spLocks noGrp="1"/>
          </p:cNvSpPr>
          <p:nvPr>
            <p:ph type="body" idx="1"/>
          </p:nvPr>
        </p:nvSpPr>
        <p:spPr>
          <a:xfrm>
            <a:off x="623888" y="5039591"/>
            <a:ext cx="7886700" cy="1091624"/>
          </a:xfrm>
          <a:prstGeom prst="rect">
            <a:avLst/>
          </a:prstGeom>
        </p:spPr>
        <p:txBody>
          <a:bodyPr/>
          <a:lstStyle>
            <a:lvl1pPr marL="0" indent="0">
              <a:buNone/>
              <a:defRPr sz="2000" b="1" i="0" cap="none" spc="0">
                <a:ln w="0"/>
                <a:solidFill>
                  <a:schemeClr val="bg1"/>
                </a:solidFill>
                <a:effectLst>
                  <a:outerShdw blurRad="38100" dist="25400" dir="5400000" algn="ctr" rotWithShape="0">
                    <a:srgbClr val="6E747A">
                      <a:alpha val="43000"/>
                    </a:srgbClr>
                  </a:outerShdw>
                </a:effectLst>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Master text styles</a:t>
            </a:r>
          </a:p>
        </p:txBody>
      </p:sp>
      <p:pic>
        <p:nvPicPr>
          <p:cNvPr id="6" name="Picture 5">
            <a:extLst>
              <a:ext uri="{FF2B5EF4-FFF2-40B4-BE49-F238E27FC236}">
                <a16:creationId xmlns:a16="http://schemas.microsoft.com/office/drawing/2014/main" id="{37AF0EDB-432B-7D40-A1EB-2B208B0E86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5288" y="-882486"/>
            <a:ext cx="3438197" cy="3438197"/>
          </a:xfrm>
          <a:prstGeom prst="rect">
            <a:avLst/>
          </a:prstGeom>
        </p:spPr>
      </p:pic>
      <p:pic>
        <p:nvPicPr>
          <p:cNvPr id="17" name="Picture 16">
            <a:extLst>
              <a:ext uri="{FF2B5EF4-FFF2-40B4-BE49-F238E27FC236}">
                <a16:creationId xmlns:a16="http://schemas.microsoft.com/office/drawing/2014/main" id="{FC90C202-6A9C-3542-83EF-47BD64055E7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8511" y="4608949"/>
            <a:ext cx="3073400" cy="533400"/>
          </a:xfrm>
          <a:prstGeom prst="rect">
            <a:avLst/>
          </a:prstGeom>
        </p:spPr>
      </p:pic>
      <p:pic>
        <p:nvPicPr>
          <p:cNvPr id="19" name="Picture 18">
            <a:extLst>
              <a:ext uri="{FF2B5EF4-FFF2-40B4-BE49-F238E27FC236}">
                <a16:creationId xmlns:a16="http://schemas.microsoft.com/office/drawing/2014/main" id="{565ABD12-CE2C-6847-867C-B2037AE1208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8689" y="195322"/>
            <a:ext cx="2301670" cy="2301670"/>
          </a:xfrm>
          <a:prstGeom prst="rect">
            <a:avLst/>
          </a:prstGeom>
        </p:spPr>
      </p:pic>
      <p:pic>
        <p:nvPicPr>
          <p:cNvPr id="15" name="Picture 14">
            <a:extLst>
              <a:ext uri="{FF2B5EF4-FFF2-40B4-BE49-F238E27FC236}">
                <a16:creationId xmlns:a16="http://schemas.microsoft.com/office/drawing/2014/main" id="{2DC2B135-1D77-C14D-B68A-66A7C2ED757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42567" y="881513"/>
            <a:ext cx="709179" cy="810490"/>
          </a:xfrm>
          <a:prstGeom prst="rect">
            <a:avLst/>
          </a:prstGeom>
        </p:spPr>
      </p:pic>
    </p:spTree>
    <p:extLst>
      <p:ext uri="{BB962C8B-B14F-4D97-AF65-F5344CB8AC3E}">
        <p14:creationId xmlns:p14="http://schemas.microsoft.com/office/powerpoint/2010/main" val="2401697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picture 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0ED94E-334E-4242-B504-6A30E4D322FB}"/>
              </a:ext>
            </a:extLst>
          </p:cNvPr>
          <p:cNvSpPr>
            <a:spLocks noGrp="1"/>
          </p:cNvSpPr>
          <p:nvPr>
            <p:ph sz="half" idx="1"/>
          </p:nvPr>
        </p:nvSpPr>
        <p:spPr>
          <a:xfrm>
            <a:off x="298451" y="1268413"/>
            <a:ext cx="4227512" cy="472580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D131C840-5C17-9F4D-86B7-1513C9A6D751}"/>
              </a:ext>
            </a:extLst>
          </p:cNvPr>
          <p:cNvSpPr>
            <a:spLocks noGrp="1"/>
          </p:cNvSpPr>
          <p:nvPr>
            <p:ph type="title"/>
          </p:nvPr>
        </p:nvSpPr>
        <p:spPr>
          <a:xfrm>
            <a:off x="298451" y="294640"/>
            <a:ext cx="8558212" cy="541973"/>
          </a:xfrm>
          <a:prstGeom prst="rect">
            <a:avLst/>
          </a:prstGeom>
        </p:spPr>
        <p:txBody>
          <a:bodyPr/>
          <a:lstStyle>
            <a:lvl1pPr>
              <a:defRPr/>
            </a:lvl1pPr>
          </a:lstStyle>
          <a:p>
            <a:endParaRPr lang="en-US" dirty="0"/>
          </a:p>
        </p:txBody>
      </p:sp>
      <p:sp>
        <p:nvSpPr>
          <p:cNvPr id="9" name="Picture Placeholder 8">
            <a:extLst>
              <a:ext uri="{FF2B5EF4-FFF2-40B4-BE49-F238E27FC236}">
                <a16:creationId xmlns:a16="http://schemas.microsoft.com/office/drawing/2014/main" id="{F268ED2F-6B1C-4942-9F60-14782A82C594}"/>
              </a:ext>
            </a:extLst>
          </p:cNvPr>
          <p:cNvSpPr>
            <a:spLocks noGrp="1"/>
          </p:cNvSpPr>
          <p:nvPr>
            <p:ph type="pic" sz="quarter" idx="11"/>
          </p:nvPr>
        </p:nvSpPr>
        <p:spPr>
          <a:xfrm>
            <a:off x="4635500" y="1268413"/>
            <a:ext cx="4221163" cy="4734875"/>
          </a:xfrm>
        </p:spPr>
        <p:txBody>
          <a:bodyPr/>
          <a:lstStyle/>
          <a:p>
            <a:endParaRPr lang="en-US"/>
          </a:p>
        </p:txBody>
      </p:sp>
      <p:sp>
        <p:nvSpPr>
          <p:cNvPr id="10" name="Date Placeholder 3">
            <a:extLst>
              <a:ext uri="{FF2B5EF4-FFF2-40B4-BE49-F238E27FC236}">
                <a16:creationId xmlns:a16="http://schemas.microsoft.com/office/drawing/2014/main" id="{5DFC2DDD-374D-9440-A86D-910CF8A0950E}"/>
              </a:ext>
            </a:extLst>
          </p:cNvPr>
          <p:cNvSpPr>
            <a:spLocks noGrp="1"/>
          </p:cNvSpPr>
          <p:nvPr>
            <p:ph type="dt" sz="half" idx="2"/>
          </p:nvPr>
        </p:nvSpPr>
        <p:spPr>
          <a:xfrm>
            <a:off x="6799263" y="6345914"/>
            <a:ext cx="2057400" cy="365125"/>
          </a:xfrm>
          <a:prstGeom prst="rect">
            <a:avLst/>
          </a:prstGeom>
        </p:spPr>
        <p:txBody>
          <a:bodyPr vert="horz" lIns="0" tIns="45720" rIns="0" bIns="0" rtlCol="0" anchor="ctr"/>
          <a:lstStyle>
            <a:lvl1pPr algn="r">
              <a:defRPr sz="900">
                <a:solidFill>
                  <a:schemeClr val="accent1"/>
                </a:solidFill>
                <a:latin typeface="PT Sans" panose="020B0503020203020204" pitchFamily="34" charset="77"/>
              </a:defRPr>
            </a:lvl1pPr>
          </a:lstStyle>
          <a:p>
            <a:r>
              <a:rPr lang="en-US" dirty="0"/>
              <a:t>E4A-MamaYe</a:t>
            </a:r>
          </a:p>
        </p:txBody>
      </p:sp>
    </p:spTree>
    <p:extLst>
      <p:ext uri="{BB962C8B-B14F-4D97-AF65-F5344CB8AC3E}">
        <p14:creationId xmlns:p14="http://schemas.microsoft.com/office/powerpoint/2010/main" val="5027135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slide option 2">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958EEA2-5B00-4148-9F6B-695808B880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7338" y="565873"/>
            <a:ext cx="709179" cy="810490"/>
          </a:xfrm>
          <a:prstGeom prst="rect">
            <a:avLst/>
          </a:prstGeom>
        </p:spPr>
      </p:pic>
      <p:pic>
        <p:nvPicPr>
          <p:cNvPr id="8" name="Picture 7">
            <a:extLst>
              <a:ext uri="{FF2B5EF4-FFF2-40B4-BE49-F238E27FC236}">
                <a16:creationId xmlns:a16="http://schemas.microsoft.com/office/drawing/2014/main" id="{8A88EEB4-40C3-3043-BB17-E589178ACC9A}"/>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8107" r="3554"/>
          <a:stretch/>
        </p:blipFill>
        <p:spPr>
          <a:xfrm>
            <a:off x="3570" y="-11527"/>
            <a:ext cx="9136859" cy="6869526"/>
          </a:xfrm>
          <a:prstGeom prst="rect">
            <a:avLst/>
          </a:prstGeom>
        </p:spPr>
      </p:pic>
      <p:sp>
        <p:nvSpPr>
          <p:cNvPr id="6" name="Rectangle 5">
            <a:extLst>
              <a:ext uri="{FF2B5EF4-FFF2-40B4-BE49-F238E27FC236}">
                <a16:creationId xmlns:a16="http://schemas.microsoft.com/office/drawing/2014/main" id="{1F5CC52B-A838-8949-AC1E-ACF9331980FB}"/>
              </a:ext>
            </a:extLst>
          </p:cNvPr>
          <p:cNvSpPr/>
          <p:nvPr userDrawn="1"/>
        </p:nvSpPr>
        <p:spPr>
          <a:xfrm>
            <a:off x="-5953" y="1"/>
            <a:ext cx="9146382" cy="6857999"/>
          </a:xfrm>
          <a:prstGeom prst="rect">
            <a:avLst/>
          </a:prstGeom>
          <a:solidFill>
            <a:schemeClr val="accent5">
              <a:alpha val="5451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9A78DE4A-8971-9A4A-8963-C6535B1DC7BD}"/>
              </a:ext>
            </a:extLst>
          </p:cNvPr>
          <p:cNvSpPr>
            <a:spLocks noGrp="1"/>
          </p:cNvSpPr>
          <p:nvPr>
            <p:ph type="ctrTitle" hasCustomPrompt="1"/>
          </p:nvPr>
        </p:nvSpPr>
        <p:spPr>
          <a:xfrm>
            <a:off x="623888" y="4028239"/>
            <a:ext cx="7886700" cy="725033"/>
          </a:xfrm>
          <a:prstGeom prst="rect">
            <a:avLst/>
          </a:prstGeom>
        </p:spPr>
        <p:txBody>
          <a:bodyPr anchor="b">
            <a:noAutofit/>
          </a:bodyPr>
          <a:lstStyle>
            <a:lvl1pPr algn="l">
              <a:defRPr sz="5400" b="1" i="0">
                <a:latin typeface="+mj-lt"/>
              </a:defRPr>
            </a:lvl1pPr>
          </a:lstStyle>
          <a:p>
            <a:r>
              <a:rPr lang="en-US" dirty="0"/>
              <a:t>Master title style</a:t>
            </a:r>
          </a:p>
        </p:txBody>
      </p:sp>
      <p:sp>
        <p:nvSpPr>
          <p:cNvPr id="3" name="Text Placeholder 2">
            <a:extLst>
              <a:ext uri="{FF2B5EF4-FFF2-40B4-BE49-F238E27FC236}">
                <a16:creationId xmlns:a16="http://schemas.microsoft.com/office/drawing/2014/main" id="{709BBD3B-88EC-F94B-A898-5EF145847B30}"/>
              </a:ext>
            </a:extLst>
          </p:cNvPr>
          <p:cNvSpPr>
            <a:spLocks noGrp="1"/>
          </p:cNvSpPr>
          <p:nvPr>
            <p:ph type="body" idx="1"/>
          </p:nvPr>
        </p:nvSpPr>
        <p:spPr>
          <a:xfrm>
            <a:off x="623888" y="5039591"/>
            <a:ext cx="7886700" cy="1091624"/>
          </a:xfrm>
          <a:prstGeom prst="rect">
            <a:avLst/>
          </a:prstGeom>
        </p:spPr>
        <p:txBody>
          <a:bodyPr/>
          <a:lstStyle>
            <a:lvl1pPr marL="0" indent="0">
              <a:buNone/>
              <a:defRPr sz="2000" b="1" i="0" cap="none" spc="0">
                <a:ln w="0"/>
                <a:solidFill>
                  <a:schemeClr val="bg1"/>
                </a:solidFill>
                <a:effectLst>
                  <a:outerShdw blurRad="38100" dist="25400" dir="5400000" algn="ctr" rotWithShape="0">
                    <a:srgbClr val="6E747A">
                      <a:alpha val="43000"/>
                    </a:srgbClr>
                  </a:outerShdw>
                </a:effectLst>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Master text styles</a:t>
            </a:r>
          </a:p>
        </p:txBody>
      </p:sp>
      <p:pic>
        <p:nvPicPr>
          <p:cNvPr id="13" name="Picture 12">
            <a:extLst>
              <a:ext uri="{FF2B5EF4-FFF2-40B4-BE49-F238E27FC236}">
                <a16:creationId xmlns:a16="http://schemas.microsoft.com/office/drawing/2014/main" id="{553D6AF0-4C99-AD4F-AD5D-028FA418946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95288" y="-882486"/>
            <a:ext cx="3438197" cy="3438197"/>
          </a:xfrm>
          <a:prstGeom prst="rect">
            <a:avLst/>
          </a:prstGeom>
        </p:spPr>
      </p:pic>
      <p:pic>
        <p:nvPicPr>
          <p:cNvPr id="14" name="Picture 13">
            <a:extLst>
              <a:ext uri="{FF2B5EF4-FFF2-40B4-BE49-F238E27FC236}">
                <a16:creationId xmlns:a16="http://schemas.microsoft.com/office/drawing/2014/main" id="{E53290EB-5F9F-AC48-AB57-461586BADFD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18511" y="4608949"/>
            <a:ext cx="3073400" cy="533400"/>
          </a:xfrm>
          <a:prstGeom prst="rect">
            <a:avLst/>
          </a:prstGeom>
        </p:spPr>
      </p:pic>
      <p:pic>
        <p:nvPicPr>
          <p:cNvPr id="15" name="Picture 14">
            <a:extLst>
              <a:ext uri="{FF2B5EF4-FFF2-40B4-BE49-F238E27FC236}">
                <a16:creationId xmlns:a16="http://schemas.microsoft.com/office/drawing/2014/main" id="{ED35B263-AFCE-0D4A-828C-BD99D97E0022}"/>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8689" y="195322"/>
            <a:ext cx="2301670" cy="2301670"/>
          </a:xfrm>
          <a:prstGeom prst="rect">
            <a:avLst/>
          </a:prstGeom>
        </p:spPr>
      </p:pic>
      <p:pic>
        <p:nvPicPr>
          <p:cNvPr id="16" name="Picture 15">
            <a:extLst>
              <a:ext uri="{FF2B5EF4-FFF2-40B4-BE49-F238E27FC236}">
                <a16:creationId xmlns:a16="http://schemas.microsoft.com/office/drawing/2014/main" id="{4783BE90-716C-3C4C-8B60-8CBDF1017D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2567" y="881513"/>
            <a:ext cx="709179" cy="810490"/>
          </a:xfrm>
          <a:prstGeom prst="rect">
            <a:avLst/>
          </a:prstGeom>
        </p:spPr>
      </p:pic>
    </p:spTree>
    <p:extLst>
      <p:ext uri="{BB962C8B-B14F-4D97-AF65-F5344CB8AC3E}">
        <p14:creationId xmlns:p14="http://schemas.microsoft.com/office/powerpoint/2010/main" val="11134974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1CA6112-F256-6647-A418-C84C13B1B0CE}"/>
              </a:ext>
            </a:extLst>
          </p:cNvPr>
          <p:cNvSpPr>
            <a:spLocks noGrp="1"/>
          </p:cNvSpPr>
          <p:nvPr>
            <p:ph type="title"/>
          </p:nvPr>
        </p:nvSpPr>
        <p:spPr>
          <a:xfrm>
            <a:off x="298451" y="294640"/>
            <a:ext cx="8558212" cy="541973"/>
          </a:xfrm>
          <a:prstGeom prst="rect">
            <a:avLst/>
          </a:prstGeom>
        </p:spPr>
        <p:txBody>
          <a:bodyPr/>
          <a:lstStyle>
            <a:lvl1pPr>
              <a:defRPr/>
            </a:lvl1pPr>
          </a:lstStyle>
          <a:p>
            <a:endParaRPr lang="en-US" dirty="0"/>
          </a:p>
        </p:txBody>
      </p:sp>
      <p:sp>
        <p:nvSpPr>
          <p:cNvPr id="6" name="Date Placeholder 3">
            <a:extLst>
              <a:ext uri="{FF2B5EF4-FFF2-40B4-BE49-F238E27FC236}">
                <a16:creationId xmlns:a16="http://schemas.microsoft.com/office/drawing/2014/main" id="{C0A21336-6072-4841-A629-4AB7E0CAAEFD}"/>
              </a:ext>
            </a:extLst>
          </p:cNvPr>
          <p:cNvSpPr>
            <a:spLocks noGrp="1"/>
          </p:cNvSpPr>
          <p:nvPr>
            <p:ph type="dt" sz="half" idx="2"/>
          </p:nvPr>
        </p:nvSpPr>
        <p:spPr>
          <a:xfrm>
            <a:off x="6799263" y="6345914"/>
            <a:ext cx="2057400" cy="365125"/>
          </a:xfrm>
          <a:prstGeom prst="rect">
            <a:avLst/>
          </a:prstGeom>
        </p:spPr>
        <p:txBody>
          <a:bodyPr vert="horz" lIns="0" tIns="45720" rIns="0" bIns="0" rtlCol="0" anchor="ctr"/>
          <a:lstStyle>
            <a:lvl1pPr algn="r">
              <a:defRPr sz="900">
                <a:solidFill>
                  <a:schemeClr val="accent1"/>
                </a:solidFill>
                <a:latin typeface="PT Sans" panose="020B0503020203020204" pitchFamily="34" charset="77"/>
              </a:defRPr>
            </a:lvl1pPr>
          </a:lstStyle>
          <a:p>
            <a:r>
              <a:rPr lang="en-US" dirty="0"/>
              <a:t>E4A-MamaYe</a:t>
            </a:r>
          </a:p>
        </p:txBody>
      </p:sp>
    </p:spTree>
    <p:extLst>
      <p:ext uri="{BB962C8B-B14F-4D97-AF65-F5344CB8AC3E}">
        <p14:creationId xmlns:p14="http://schemas.microsoft.com/office/powerpoint/2010/main" val="17878198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 White Blue">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252000" y="244408"/>
            <a:ext cx="8640000" cy="747900"/>
          </a:xfrm>
          <a:prstGeom prst="rect">
            <a:avLst/>
          </a:prstGeom>
          <a:noFill/>
          <a:ln>
            <a:noFill/>
          </a:ln>
        </p:spPr>
        <p:txBody>
          <a:bodyPr/>
          <a:lstStyle>
            <a:lvl1pPr>
              <a:defRPr i="0">
                <a:effectLst/>
                <a:latin typeface="PT Sans" panose="020B0503020203020204" pitchFamily="34" charset="0"/>
              </a:defRPr>
            </a:lvl1pPr>
          </a:lstStyle>
          <a:p>
            <a:pPr lvl="0"/>
            <a:r>
              <a:rPr lang="en-US" altLang="en-US" dirty="0"/>
              <a:t>Click to edit Master title style</a:t>
            </a:r>
            <a:endParaRPr lang="en-GB" altLang="en-US" dirty="0"/>
          </a:p>
        </p:txBody>
      </p:sp>
      <p:sp>
        <p:nvSpPr>
          <p:cNvPr id="12" name="Text Placeholder 2"/>
          <p:cNvSpPr>
            <a:spLocks noGrp="1"/>
          </p:cNvSpPr>
          <p:nvPr>
            <p:ph idx="10"/>
          </p:nvPr>
        </p:nvSpPr>
        <p:spPr bwMode="auto">
          <a:xfrm>
            <a:off x="262800" y="1537382"/>
            <a:ext cx="8627200" cy="4536000"/>
          </a:xfrm>
          <a:prstGeom prst="rect">
            <a:avLst/>
          </a:prstGeom>
          <a:noFill/>
          <a:ln w="9525">
            <a:noFill/>
            <a:miter lim="800000"/>
            <a:headEnd/>
            <a:tailEnd/>
          </a:ln>
        </p:spPr>
        <p:txBody>
          <a:bodyPr/>
          <a:lstStyle>
            <a:lvl1pPr>
              <a:defRPr sz="1400" i="0">
                <a:effectLst/>
                <a:latin typeface="PT Sans" panose="020B0503020203020204" pitchFamily="34" charset="0"/>
              </a:defRPr>
            </a:lvl1pPr>
            <a:lvl2pPr>
              <a:defRPr sz="1400" i="0">
                <a:effectLst/>
                <a:latin typeface="PT Sans" panose="020B0503020203020204" pitchFamily="34" charset="0"/>
              </a:defRPr>
            </a:lvl2pPr>
            <a:lvl3pPr>
              <a:defRPr sz="1200" i="0">
                <a:effectLst/>
                <a:latin typeface="PT Sans" panose="020B0503020203020204" pitchFamily="34" charset="0"/>
              </a:defRPr>
            </a:lvl3pPr>
            <a:lvl4pPr>
              <a:defRPr sz="1200" i="0">
                <a:effectLst/>
                <a:latin typeface="PT Sans" panose="020B0503020203020204" pitchFamily="34" charset="0"/>
              </a:defRPr>
            </a:lvl4pPr>
            <a:lvl5pPr>
              <a:defRPr sz="1200" i="0">
                <a:effectLst/>
                <a:latin typeface="PT Sans" panose="020B0503020203020204" pitchFamily="34" charset="0"/>
              </a:defRPr>
            </a:lvl5p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dirty="0"/>
          </a:p>
        </p:txBody>
      </p:sp>
    </p:spTree>
    <p:extLst>
      <p:ext uri="{BB962C8B-B14F-4D97-AF65-F5344CB8AC3E}">
        <p14:creationId xmlns:p14="http://schemas.microsoft.com/office/powerpoint/2010/main" val="4232240908"/>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Divider slide option 1">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B6E950D-157A-FF48-BB1E-A61168A663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7338" y="249353"/>
            <a:ext cx="709179" cy="810490"/>
          </a:xfrm>
          <a:prstGeom prst="rect">
            <a:avLst/>
          </a:prstGeom>
        </p:spPr>
      </p:pic>
      <p:sp>
        <p:nvSpPr>
          <p:cNvPr id="4" name="Snip Single Corner of Rectangle 3">
            <a:extLst>
              <a:ext uri="{FF2B5EF4-FFF2-40B4-BE49-F238E27FC236}">
                <a16:creationId xmlns:a16="http://schemas.microsoft.com/office/drawing/2014/main" id="{86DF9478-A8A0-DC43-9383-9BE63E8EBCAC}"/>
              </a:ext>
            </a:extLst>
          </p:cNvPr>
          <p:cNvSpPr/>
          <p:nvPr userDrawn="1"/>
        </p:nvSpPr>
        <p:spPr>
          <a:xfrm>
            <a:off x="1" y="0"/>
            <a:ext cx="9144000" cy="68580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49C67A7F-8749-464D-B788-919A213137CA}"/>
              </a:ext>
            </a:extLst>
          </p:cNvPr>
          <p:cNvSpPr>
            <a:spLocks noGrp="1"/>
          </p:cNvSpPr>
          <p:nvPr>
            <p:ph type="subTitle" idx="1"/>
          </p:nvPr>
        </p:nvSpPr>
        <p:spPr>
          <a:xfrm>
            <a:off x="287338" y="3429000"/>
            <a:ext cx="5237162" cy="346695"/>
          </a:xfrm>
          <a:prstGeom prst="rect">
            <a:avLst/>
          </a:prstGeom>
        </p:spPr>
        <p:txBody>
          <a:bodyPr>
            <a:normAutofit/>
          </a:bodyPr>
          <a:lstStyle>
            <a:lvl1pPr marL="0" indent="0" algn="l">
              <a:buNone/>
              <a:defRPr sz="2400" b="1" i="0">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2" name="Title 1">
            <a:extLst>
              <a:ext uri="{FF2B5EF4-FFF2-40B4-BE49-F238E27FC236}">
                <a16:creationId xmlns:a16="http://schemas.microsoft.com/office/drawing/2014/main" id="{A20ABC88-D942-D445-8548-77AF2DC78D44}"/>
              </a:ext>
            </a:extLst>
          </p:cNvPr>
          <p:cNvSpPr>
            <a:spLocks noGrp="1"/>
          </p:cNvSpPr>
          <p:nvPr>
            <p:ph type="ctrTitle" hasCustomPrompt="1"/>
          </p:nvPr>
        </p:nvSpPr>
        <p:spPr>
          <a:xfrm>
            <a:off x="287336" y="2397999"/>
            <a:ext cx="6230005" cy="725033"/>
          </a:xfrm>
          <a:prstGeom prst="rect">
            <a:avLst/>
          </a:prstGeom>
        </p:spPr>
        <p:txBody>
          <a:bodyPr anchor="b">
            <a:noAutofit/>
          </a:bodyPr>
          <a:lstStyle>
            <a:lvl1pPr algn="l">
              <a:defRPr sz="5400" b="1" i="0">
                <a:latin typeface="+mj-lt"/>
              </a:defRPr>
            </a:lvl1pPr>
          </a:lstStyle>
          <a:p>
            <a:r>
              <a:rPr lang="en-US" dirty="0"/>
              <a:t>Master title style</a:t>
            </a:r>
          </a:p>
        </p:txBody>
      </p:sp>
      <p:pic>
        <p:nvPicPr>
          <p:cNvPr id="6" name="Picture 5">
            <a:extLst>
              <a:ext uri="{FF2B5EF4-FFF2-40B4-BE49-F238E27FC236}">
                <a16:creationId xmlns:a16="http://schemas.microsoft.com/office/drawing/2014/main" id="{ABA011FE-92F5-0C46-A636-4EB514C7C1C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03385" y="6037117"/>
            <a:ext cx="2364859" cy="942693"/>
          </a:xfrm>
          <a:prstGeom prst="rect">
            <a:avLst/>
          </a:prstGeom>
        </p:spPr>
      </p:pic>
      <p:pic>
        <p:nvPicPr>
          <p:cNvPr id="10" name="Picture 9">
            <a:extLst>
              <a:ext uri="{FF2B5EF4-FFF2-40B4-BE49-F238E27FC236}">
                <a16:creationId xmlns:a16="http://schemas.microsoft.com/office/drawing/2014/main" id="{8CFAC050-784C-5D4E-94B9-9D0B668FA2E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64799" y="6037117"/>
            <a:ext cx="2364859" cy="942693"/>
          </a:xfrm>
          <a:prstGeom prst="rect">
            <a:avLst/>
          </a:prstGeom>
        </p:spPr>
      </p:pic>
      <p:pic>
        <p:nvPicPr>
          <p:cNvPr id="11" name="Picture 10">
            <a:extLst>
              <a:ext uri="{FF2B5EF4-FFF2-40B4-BE49-F238E27FC236}">
                <a16:creationId xmlns:a16="http://schemas.microsoft.com/office/drawing/2014/main" id="{EDA045C3-D305-234F-B5CC-1374E01B8D8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71341" y="6037117"/>
            <a:ext cx="2364859" cy="942693"/>
          </a:xfrm>
          <a:prstGeom prst="rect">
            <a:avLst/>
          </a:prstGeom>
        </p:spPr>
      </p:pic>
      <p:pic>
        <p:nvPicPr>
          <p:cNvPr id="12" name="Picture 11">
            <a:extLst>
              <a:ext uri="{FF2B5EF4-FFF2-40B4-BE49-F238E27FC236}">
                <a16:creationId xmlns:a16="http://schemas.microsoft.com/office/drawing/2014/main" id="{72230338-4D66-C142-9DFC-0E5DF6B3C9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050" y="6037117"/>
            <a:ext cx="2364859" cy="942693"/>
          </a:xfrm>
          <a:prstGeom prst="rect">
            <a:avLst/>
          </a:prstGeom>
        </p:spPr>
      </p:pic>
      <p:pic>
        <p:nvPicPr>
          <p:cNvPr id="15" name="Picture 14">
            <a:extLst>
              <a:ext uri="{FF2B5EF4-FFF2-40B4-BE49-F238E27FC236}">
                <a16:creationId xmlns:a16="http://schemas.microsoft.com/office/drawing/2014/main" id="{F400097B-9DE2-4449-ABB4-096CE6D6B27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6046" y="4461188"/>
            <a:ext cx="2882900" cy="2882900"/>
          </a:xfrm>
          <a:prstGeom prst="rect">
            <a:avLst/>
          </a:prstGeom>
        </p:spPr>
      </p:pic>
      <p:pic>
        <p:nvPicPr>
          <p:cNvPr id="17" name="Picture 16">
            <a:extLst>
              <a:ext uri="{FF2B5EF4-FFF2-40B4-BE49-F238E27FC236}">
                <a16:creationId xmlns:a16="http://schemas.microsoft.com/office/drawing/2014/main" id="{275BA9A8-2306-904C-8D9F-E2A861EB0BF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0816" y="3109767"/>
            <a:ext cx="8483600" cy="368300"/>
          </a:xfrm>
          <a:prstGeom prst="rect">
            <a:avLst/>
          </a:prstGeom>
        </p:spPr>
      </p:pic>
    </p:spTree>
    <p:extLst>
      <p:ext uri="{BB962C8B-B14F-4D97-AF65-F5344CB8AC3E}">
        <p14:creationId xmlns:p14="http://schemas.microsoft.com/office/powerpoint/2010/main" val="76160790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548A7-7A3A-C044-AB35-E5A7AEB2A6CD}"/>
              </a:ext>
            </a:extLst>
          </p:cNvPr>
          <p:cNvSpPr>
            <a:spLocks noGrp="1"/>
          </p:cNvSpPr>
          <p:nvPr>
            <p:ph type="title"/>
          </p:nvPr>
        </p:nvSpPr>
        <p:spPr>
          <a:xfrm>
            <a:off x="298223" y="240366"/>
            <a:ext cx="8558439" cy="639791"/>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351A262-87D8-9846-BED5-4C9BD7425486}"/>
              </a:ext>
            </a:extLst>
          </p:cNvPr>
          <p:cNvSpPr>
            <a:spLocks noGrp="1"/>
          </p:cNvSpPr>
          <p:nvPr>
            <p:ph idx="1"/>
          </p:nvPr>
        </p:nvSpPr>
        <p:spPr>
          <a:xfrm>
            <a:off x="287337" y="1268413"/>
            <a:ext cx="8558439" cy="470636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02DC49-1848-AB4B-928F-AC979BBA3776}"/>
              </a:ext>
            </a:extLst>
          </p:cNvPr>
          <p:cNvSpPr>
            <a:spLocks noGrp="1"/>
          </p:cNvSpPr>
          <p:nvPr>
            <p:ph type="dt" sz="half" idx="2"/>
          </p:nvPr>
        </p:nvSpPr>
        <p:spPr>
          <a:xfrm>
            <a:off x="6799263" y="6345914"/>
            <a:ext cx="2057400" cy="365125"/>
          </a:xfrm>
          <a:prstGeom prst="rect">
            <a:avLst/>
          </a:prstGeom>
        </p:spPr>
        <p:txBody>
          <a:bodyPr vert="horz" lIns="0" tIns="45720" rIns="0" bIns="0" rtlCol="0" anchor="ctr"/>
          <a:lstStyle>
            <a:lvl1pPr algn="r">
              <a:defRPr sz="900">
                <a:solidFill>
                  <a:schemeClr val="accent1"/>
                </a:solidFill>
                <a:latin typeface="PT Sans" panose="020B0503020203020204" pitchFamily="34" charset="77"/>
              </a:defRPr>
            </a:lvl1pPr>
          </a:lstStyle>
          <a:p>
            <a:r>
              <a:rPr lang="en-US" dirty="0"/>
              <a:t>E4A-MamaYe</a:t>
            </a:r>
          </a:p>
        </p:txBody>
      </p:sp>
    </p:spTree>
    <p:extLst>
      <p:ext uri="{BB962C8B-B14F-4D97-AF65-F5344CB8AC3E}">
        <p14:creationId xmlns:p14="http://schemas.microsoft.com/office/powerpoint/2010/main" val="1605434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slide option 2.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5DEB2B-E7E0-414A-A5AB-0DC6CE1D0F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99" y="0"/>
            <a:ext cx="9130801" cy="6858000"/>
          </a:xfrm>
          <a:prstGeom prst="rect">
            <a:avLst/>
          </a:prstGeom>
        </p:spPr>
      </p:pic>
      <p:sp>
        <p:nvSpPr>
          <p:cNvPr id="7" name="Rectangle 6">
            <a:extLst>
              <a:ext uri="{FF2B5EF4-FFF2-40B4-BE49-F238E27FC236}">
                <a16:creationId xmlns:a16="http://schemas.microsoft.com/office/drawing/2014/main" id="{3AA2098A-D36F-9F45-B3A1-000497692AA5}"/>
              </a:ext>
            </a:extLst>
          </p:cNvPr>
          <p:cNvSpPr/>
          <p:nvPr userDrawn="1"/>
        </p:nvSpPr>
        <p:spPr>
          <a:xfrm>
            <a:off x="4762" y="0"/>
            <a:ext cx="9139238" cy="6857999"/>
          </a:xfrm>
          <a:prstGeom prst="rect">
            <a:avLst/>
          </a:prstGeom>
          <a:solidFill>
            <a:schemeClr val="accent2">
              <a:alpha val="5451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4A5A16E6-B41A-2947-82A7-07739F8F9A35}"/>
              </a:ext>
            </a:extLst>
          </p:cNvPr>
          <p:cNvSpPr>
            <a:spLocks noGrp="1"/>
          </p:cNvSpPr>
          <p:nvPr>
            <p:ph type="ctrTitle" hasCustomPrompt="1"/>
          </p:nvPr>
        </p:nvSpPr>
        <p:spPr>
          <a:xfrm>
            <a:off x="623888" y="4028239"/>
            <a:ext cx="7886700" cy="725033"/>
          </a:xfrm>
          <a:prstGeom prst="rect">
            <a:avLst/>
          </a:prstGeom>
        </p:spPr>
        <p:txBody>
          <a:bodyPr anchor="b">
            <a:noAutofit/>
          </a:bodyPr>
          <a:lstStyle>
            <a:lvl1pPr algn="l">
              <a:defRPr sz="5400" b="1" i="0">
                <a:latin typeface="+mj-lt"/>
              </a:defRPr>
            </a:lvl1pPr>
          </a:lstStyle>
          <a:p>
            <a:r>
              <a:rPr lang="en-US" dirty="0"/>
              <a:t>Master title style</a:t>
            </a:r>
          </a:p>
        </p:txBody>
      </p:sp>
      <p:sp>
        <p:nvSpPr>
          <p:cNvPr id="10" name="Text Placeholder 2">
            <a:extLst>
              <a:ext uri="{FF2B5EF4-FFF2-40B4-BE49-F238E27FC236}">
                <a16:creationId xmlns:a16="http://schemas.microsoft.com/office/drawing/2014/main" id="{2B99E7E1-99B6-3845-86DD-2F543885A5F6}"/>
              </a:ext>
            </a:extLst>
          </p:cNvPr>
          <p:cNvSpPr>
            <a:spLocks noGrp="1"/>
          </p:cNvSpPr>
          <p:nvPr>
            <p:ph type="body" idx="1"/>
          </p:nvPr>
        </p:nvSpPr>
        <p:spPr>
          <a:xfrm>
            <a:off x="623888" y="5039591"/>
            <a:ext cx="7886700" cy="1091624"/>
          </a:xfrm>
          <a:prstGeom prst="rect">
            <a:avLst/>
          </a:prstGeom>
        </p:spPr>
        <p:txBody>
          <a:bodyPr/>
          <a:lstStyle>
            <a:lvl1pPr marL="0" indent="0">
              <a:buNone/>
              <a:defRPr sz="2000" b="1" i="0" cap="none" spc="0">
                <a:ln w="0"/>
                <a:solidFill>
                  <a:schemeClr val="bg1"/>
                </a:solidFill>
                <a:effectLst>
                  <a:outerShdw blurRad="38100" dist="25400" dir="5400000" algn="ctr" rotWithShape="0">
                    <a:srgbClr val="6E747A">
                      <a:alpha val="43000"/>
                    </a:srgbClr>
                  </a:outerShdw>
                </a:effectLst>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Master text styles</a:t>
            </a:r>
          </a:p>
        </p:txBody>
      </p:sp>
      <p:pic>
        <p:nvPicPr>
          <p:cNvPr id="11" name="Picture 10">
            <a:extLst>
              <a:ext uri="{FF2B5EF4-FFF2-40B4-BE49-F238E27FC236}">
                <a16:creationId xmlns:a16="http://schemas.microsoft.com/office/drawing/2014/main" id="{241B8D25-897A-814B-8DAE-D81A2D2BC99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7338" y="4614145"/>
            <a:ext cx="3073400" cy="533400"/>
          </a:xfrm>
          <a:prstGeom prst="rect">
            <a:avLst/>
          </a:prstGeom>
        </p:spPr>
      </p:pic>
      <p:pic>
        <p:nvPicPr>
          <p:cNvPr id="13" name="Picture 12">
            <a:extLst>
              <a:ext uri="{FF2B5EF4-FFF2-40B4-BE49-F238E27FC236}">
                <a16:creationId xmlns:a16="http://schemas.microsoft.com/office/drawing/2014/main" id="{630C5F4B-CB36-574D-B874-304AD34E0D1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9744" y="-1058759"/>
            <a:ext cx="3501818" cy="3501818"/>
          </a:xfrm>
          <a:prstGeom prst="rect">
            <a:avLst/>
          </a:prstGeom>
        </p:spPr>
      </p:pic>
      <p:pic>
        <p:nvPicPr>
          <p:cNvPr id="14" name="Picture 13">
            <a:extLst>
              <a:ext uri="{FF2B5EF4-FFF2-40B4-BE49-F238E27FC236}">
                <a16:creationId xmlns:a16="http://schemas.microsoft.com/office/drawing/2014/main" id="{C9B17106-1880-8C44-B10D-144DDC3B2E9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87338" y="117407"/>
            <a:ext cx="2232447" cy="2232447"/>
          </a:xfrm>
          <a:prstGeom prst="rect">
            <a:avLst/>
          </a:prstGeom>
        </p:spPr>
      </p:pic>
      <p:pic>
        <p:nvPicPr>
          <p:cNvPr id="15" name="Picture 14">
            <a:extLst>
              <a:ext uri="{FF2B5EF4-FFF2-40B4-BE49-F238E27FC236}">
                <a16:creationId xmlns:a16="http://schemas.microsoft.com/office/drawing/2014/main" id="{2DC2B135-1D77-C14D-B68A-66A7C2ED757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04913" y="881513"/>
            <a:ext cx="709179" cy="810490"/>
          </a:xfrm>
          <a:prstGeom prst="rect">
            <a:avLst/>
          </a:prstGeom>
        </p:spPr>
      </p:pic>
    </p:spTree>
    <p:extLst>
      <p:ext uri="{BB962C8B-B14F-4D97-AF65-F5344CB8AC3E}">
        <p14:creationId xmlns:p14="http://schemas.microsoft.com/office/powerpoint/2010/main" val="1704110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picture 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0ED94E-334E-4242-B504-6A30E4D322FB}"/>
              </a:ext>
            </a:extLst>
          </p:cNvPr>
          <p:cNvSpPr>
            <a:spLocks noGrp="1"/>
          </p:cNvSpPr>
          <p:nvPr>
            <p:ph sz="half" idx="1"/>
          </p:nvPr>
        </p:nvSpPr>
        <p:spPr>
          <a:xfrm>
            <a:off x="298451" y="1268413"/>
            <a:ext cx="4227512" cy="472580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D131C840-5C17-9F4D-86B7-1513C9A6D751}"/>
              </a:ext>
            </a:extLst>
          </p:cNvPr>
          <p:cNvSpPr>
            <a:spLocks noGrp="1"/>
          </p:cNvSpPr>
          <p:nvPr>
            <p:ph type="title"/>
          </p:nvPr>
        </p:nvSpPr>
        <p:spPr>
          <a:xfrm>
            <a:off x="298451" y="294640"/>
            <a:ext cx="8558212" cy="541973"/>
          </a:xfrm>
          <a:prstGeom prst="rect">
            <a:avLst/>
          </a:prstGeom>
        </p:spPr>
        <p:txBody>
          <a:bodyPr/>
          <a:lstStyle>
            <a:lvl1pPr>
              <a:defRPr/>
            </a:lvl1pPr>
          </a:lstStyle>
          <a:p>
            <a:endParaRPr lang="en-US" dirty="0"/>
          </a:p>
        </p:txBody>
      </p:sp>
      <p:sp>
        <p:nvSpPr>
          <p:cNvPr id="9" name="Picture Placeholder 8">
            <a:extLst>
              <a:ext uri="{FF2B5EF4-FFF2-40B4-BE49-F238E27FC236}">
                <a16:creationId xmlns:a16="http://schemas.microsoft.com/office/drawing/2014/main" id="{F268ED2F-6B1C-4942-9F60-14782A82C594}"/>
              </a:ext>
            </a:extLst>
          </p:cNvPr>
          <p:cNvSpPr>
            <a:spLocks noGrp="1"/>
          </p:cNvSpPr>
          <p:nvPr>
            <p:ph type="pic" sz="quarter" idx="11"/>
          </p:nvPr>
        </p:nvSpPr>
        <p:spPr>
          <a:xfrm>
            <a:off x="4635500" y="1268413"/>
            <a:ext cx="4221163" cy="4734875"/>
          </a:xfrm>
        </p:spPr>
        <p:txBody>
          <a:bodyPr/>
          <a:lstStyle/>
          <a:p>
            <a:endParaRPr lang="en-US"/>
          </a:p>
        </p:txBody>
      </p:sp>
      <p:sp>
        <p:nvSpPr>
          <p:cNvPr id="10" name="Date Placeholder 3">
            <a:extLst>
              <a:ext uri="{FF2B5EF4-FFF2-40B4-BE49-F238E27FC236}">
                <a16:creationId xmlns:a16="http://schemas.microsoft.com/office/drawing/2014/main" id="{5DFC2DDD-374D-9440-A86D-910CF8A0950E}"/>
              </a:ext>
            </a:extLst>
          </p:cNvPr>
          <p:cNvSpPr>
            <a:spLocks noGrp="1"/>
          </p:cNvSpPr>
          <p:nvPr>
            <p:ph type="dt" sz="half" idx="2"/>
          </p:nvPr>
        </p:nvSpPr>
        <p:spPr>
          <a:xfrm>
            <a:off x="6799263" y="6345914"/>
            <a:ext cx="2057400" cy="365125"/>
          </a:xfrm>
          <a:prstGeom prst="rect">
            <a:avLst/>
          </a:prstGeom>
        </p:spPr>
        <p:txBody>
          <a:bodyPr vert="horz" lIns="0" tIns="45720" rIns="0" bIns="0" rtlCol="0" anchor="ctr"/>
          <a:lstStyle>
            <a:lvl1pPr algn="r">
              <a:defRPr sz="900">
                <a:solidFill>
                  <a:schemeClr val="accent1"/>
                </a:solidFill>
                <a:latin typeface="PT Sans" panose="020B0503020203020204" pitchFamily="34" charset="77"/>
              </a:defRPr>
            </a:lvl1pPr>
          </a:lstStyle>
          <a:p>
            <a:r>
              <a:rPr lang="en-US" dirty="0"/>
              <a:t>E4A-MamaYe</a:t>
            </a:r>
          </a:p>
        </p:txBody>
      </p:sp>
    </p:spTree>
    <p:extLst>
      <p:ext uri="{BB962C8B-B14F-4D97-AF65-F5344CB8AC3E}">
        <p14:creationId xmlns:p14="http://schemas.microsoft.com/office/powerpoint/2010/main" val="1608548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slide option 2">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958EEA2-5B00-4148-9F6B-695808B880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7338" y="565873"/>
            <a:ext cx="709179" cy="810490"/>
          </a:xfrm>
          <a:prstGeom prst="rect">
            <a:avLst/>
          </a:prstGeom>
        </p:spPr>
      </p:pic>
      <p:pic>
        <p:nvPicPr>
          <p:cNvPr id="8" name="Picture 7">
            <a:extLst>
              <a:ext uri="{FF2B5EF4-FFF2-40B4-BE49-F238E27FC236}">
                <a16:creationId xmlns:a16="http://schemas.microsoft.com/office/drawing/2014/main" id="{8A88EEB4-40C3-3043-BB17-E589178ACC9A}"/>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8107" r="3554"/>
          <a:stretch/>
        </p:blipFill>
        <p:spPr>
          <a:xfrm>
            <a:off x="3570" y="-11527"/>
            <a:ext cx="9136859" cy="6869526"/>
          </a:xfrm>
          <a:prstGeom prst="rect">
            <a:avLst/>
          </a:prstGeom>
        </p:spPr>
      </p:pic>
      <p:sp>
        <p:nvSpPr>
          <p:cNvPr id="6" name="Rectangle 5">
            <a:extLst>
              <a:ext uri="{FF2B5EF4-FFF2-40B4-BE49-F238E27FC236}">
                <a16:creationId xmlns:a16="http://schemas.microsoft.com/office/drawing/2014/main" id="{1F5CC52B-A838-8949-AC1E-ACF9331980FB}"/>
              </a:ext>
            </a:extLst>
          </p:cNvPr>
          <p:cNvSpPr/>
          <p:nvPr userDrawn="1"/>
        </p:nvSpPr>
        <p:spPr>
          <a:xfrm>
            <a:off x="-5953" y="1"/>
            <a:ext cx="9146382" cy="6857999"/>
          </a:xfrm>
          <a:prstGeom prst="rect">
            <a:avLst/>
          </a:prstGeom>
          <a:solidFill>
            <a:schemeClr val="accent2">
              <a:alpha val="5451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9A78DE4A-8971-9A4A-8963-C6535B1DC7BD}"/>
              </a:ext>
            </a:extLst>
          </p:cNvPr>
          <p:cNvSpPr>
            <a:spLocks noGrp="1"/>
          </p:cNvSpPr>
          <p:nvPr>
            <p:ph type="ctrTitle" hasCustomPrompt="1"/>
          </p:nvPr>
        </p:nvSpPr>
        <p:spPr>
          <a:xfrm>
            <a:off x="623888" y="4028239"/>
            <a:ext cx="7886700" cy="725033"/>
          </a:xfrm>
          <a:prstGeom prst="rect">
            <a:avLst/>
          </a:prstGeom>
        </p:spPr>
        <p:txBody>
          <a:bodyPr anchor="b">
            <a:noAutofit/>
          </a:bodyPr>
          <a:lstStyle>
            <a:lvl1pPr algn="l">
              <a:defRPr sz="5400" b="1" i="0">
                <a:latin typeface="+mj-lt"/>
              </a:defRPr>
            </a:lvl1pPr>
          </a:lstStyle>
          <a:p>
            <a:r>
              <a:rPr lang="en-US" dirty="0"/>
              <a:t>Master title style</a:t>
            </a:r>
          </a:p>
        </p:txBody>
      </p:sp>
      <p:sp>
        <p:nvSpPr>
          <p:cNvPr id="3" name="Text Placeholder 2">
            <a:extLst>
              <a:ext uri="{FF2B5EF4-FFF2-40B4-BE49-F238E27FC236}">
                <a16:creationId xmlns:a16="http://schemas.microsoft.com/office/drawing/2014/main" id="{709BBD3B-88EC-F94B-A898-5EF145847B30}"/>
              </a:ext>
            </a:extLst>
          </p:cNvPr>
          <p:cNvSpPr>
            <a:spLocks noGrp="1"/>
          </p:cNvSpPr>
          <p:nvPr>
            <p:ph type="body" idx="1"/>
          </p:nvPr>
        </p:nvSpPr>
        <p:spPr>
          <a:xfrm>
            <a:off x="623888" y="5039591"/>
            <a:ext cx="7886700" cy="1091624"/>
          </a:xfrm>
          <a:prstGeom prst="rect">
            <a:avLst/>
          </a:prstGeom>
        </p:spPr>
        <p:txBody>
          <a:bodyPr/>
          <a:lstStyle>
            <a:lvl1pPr marL="0" indent="0">
              <a:buNone/>
              <a:defRPr sz="2000" b="1" i="0" cap="none" spc="0">
                <a:ln w="0"/>
                <a:solidFill>
                  <a:schemeClr val="bg1"/>
                </a:solidFill>
                <a:effectLst>
                  <a:outerShdw blurRad="38100" dist="25400" dir="5400000" algn="ctr" rotWithShape="0">
                    <a:srgbClr val="6E747A">
                      <a:alpha val="43000"/>
                    </a:srgbClr>
                  </a:outerShdw>
                </a:effectLst>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Master text styles</a:t>
            </a:r>
          </a:p>
        </p:txBody>
      </p:sp>
      <p:pic>
        <p:nvPicPr>
          <p:cNvPr id="18" name="Picture 17">
            <a:extLst>
              <a:ext uri="{FF2B5EF4-FFF2-40B4-BE49-F238E27FC236}">
                <a16:creationId xmlns:a16="http://schemas.microsoft.com/office/drawing/2014/main" id="{A9E2804F-282B-0043-A329-C93151A0083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87338" y="4614145"/>
            <a:ext cx="3073400" cy="533400"/>
          </a:xfrm>
          <a:prstGeom prst="rect">
            <a:avLst/>
          </a:prstGeom>
        </p:spPr>
      </p:pic>
      <p:pic>
        <p:nvPicPr>
          <p:cNvPr id="12" name="Picture 11">
            <a:extLst>
              <a:ext uri="{FF2B5EF4-FFF2-40B4-BE49-F238E27FC236}">
                <a16:creationId xmlns:a16="http://schemas.microsoft.com/office/drawing/2014/main" id="{2434DBE5-D035-8343-B4BD-8589E7E311D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69744" y="-1058759"/>
            <a:ext cx="3501818" cy="3501818"/>
          </a:xfrm>
          <a:prstGeom prst="rect">
            <a:avLst/>
          </a:prstGeom>
        </p:spPr>
      </p:pic>
      <p:pic>
        <p:nvPicPr>
          <p:cNvPr id="20" name="Picture 19">
            <a:extLst>
              <a:ext uri="{FF2B5EF4-FFF2-40B4-BE49-F238E27FC236}">
                <a16:creationId xmlns:a16="http://schemas.microsoft.com/office/drawing/2014/main" id="{42F1D0D8-576D-7943-834B-00F243211A9A}"/>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87338" y="117407"/>
            <a:ext cx="2232447" cy="2232447"/>
          </a:xfrm>
          <a:prstGeom prst="rect">
            <a:avLst/>
          </a:prstGeom>
        </p:spPr>
      </p:pic>
      <p:pic>
        <p:nvPicPr>
          <p:cNvPr id="21" name="Picture 20">
            <a:extLst>
              <a:ext uri="{FF2B5EF4-FFF2-40B4-BE49-F238E27FC236}">
                <a16:creationId xmlns:a16="http://schemas.microsoft.com/office/drawing/2014/main" id="{8390B8AC-942F-464C-BD51-44194F6DEF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4913" y="881513"/>
            <a:ext cx="709179" cy="810490"/>
          </a:xfrm>
          <a:prstGeom prst="rect">
            <a:avLst/>
          </a:prstGeom>
        </p:spPr>
      </p:pic>
    </p:spTree>
    <p:extLst>
      <p:ext uri="{BB962C8B-B14F-4D97-AF65-F5344CB8AC3E}">
        <p14:creationId xmlns:p14="http://schemas.microsoft.com/office/powerpoint/2010/main" val="4201339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1CA6112-F256-6647-A418-C84C13B1B0CE}"/>
              </a:ext>
            </a:extLst>
          </p:cNvPr>
          <p:cNvSpPr>
            <a:spLocks noGrp="1"/>
          </p:cNvSpPr>
          <p:nvPr>
            <p:ph type="title"/>
          </p:nvPr>
        </p:nvSpPr>
        <p:spPr>
          <a:xfrm>
            <a:off x="298451" y="294640"/>
            <a:ext cx="8558212" cy="541973"/>
          </a:xfrm>
          <a:prstGeom prst="rect">
            <a:avLst/>
          </a:prstGeom>
        </p:spPr>
        <p:txBody>
          <a:bodyPr/>
          <a:lstStyle>
            <a:lvl1pPr>
              <a:defRPr/>
            </a:lvl1pPr>
          </a:lstStyle>
          <a:p>
            <a:endParaRPr lang="en-US" dirty="0"/>
          </a:p>
        </p:txBody>
      </p:sp>
      <p:sp>
        <p:nvSpPr>
          <p:cNvPr id="6" name="Date Placeholder 3">
            <a:extLst>
              <a:ext uri="{FF2B5EF4-FFF2-40B4-BE49-F238E27FC236}">
                <a16:creationId xmlns:a16="http://schemas.microsoft.com/office/drawing/2014/main" id="{C0A21336-6072-4841-A629-4AB7E0CAAEFD}"/>
              </a:ext>
            </a:extLst>
          </p:cNvPr>
          <p:cNvSpPr>
            <a:spLocks noGrp="1"/>
          </p:cNvSpPr>
          <p:nvPr>
            <p:ph type="dt" sz="half" idx="2"/>
          </p:nvPr>
        </p:nvSpPr>
        <p:spPr>
          <a:xfrm>
            <a:off x="6799263" y="6345914"/>
            <a:ext cx="2057400" cy="365125"/>
          </a:xfrm>
          <a:prstGeom prst="rect">
            <a:avLst/>
          </a:prstGeom>
        </p:spPr>
        <p:txBody>
          <a:bodyPr vert="horz" lIns="0" tIns="45720" rIns="0" bIns="0" rtlCol="0" anchor="ctr"/>
          <a:lstStyle>
            <a:lvl1pPr algn="r">
              <a:defRPr sz="900">
                <a:solidFill>
                  <a:schemeClr val="accent1"/>
                </a:solidFill>
                <a:latin typeface="PT Sans" panose="020B0503020203020204" pitchFamily="34" charset="77"/>
              </a:defRPr>
            </a:lvl1pPr>
          </a:lstStyle>
          <a:p>
            <a:r>
              <a:rPr lang="en-US" dirty="0"/>
              <a:t>E4A-MamaYe</a:t>
            </a:r>
          </a:p>
        </p:txBody>
      </p:sp>
    </p:spTree>
    <p:extLst>
      <p:ext uri="{BB962C8B-B14F-4D97-AF65-F5344CB8AC3E}">
        <p14:creationId xmlns:p14="http://schemas.microsoft.com/office/powerpoint/2010/main" val="2211466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4BA2FF-9BFC-9247-A116-98ECB731C20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826" r="5508"/>
          <a:stretch/>
        </p:blipFill>
        <p:spPr>
          <a:xfrm>
            <a:off x="13850" y="0"/>
            <a:ext cx="9143999" cy="6868492"/>
          </a:xfrm>
          <a:prstGeom prst="rect">
            <a:avLst/>
          </a:prstGeom>
        </p:spPr>
      </p:pic>
      <p:pic>
        <p:nvPicPr>
          <p:cNvPr id="4" name="Picture 3">
            <a:extLst>
              <a:ext uri="{FF2B5EF4-FFF2-40B4-BE49-F238E27FC236}">
                <a16:creationId xmlns:a16="http://schemas.microsoft.com/office/drawing/2014/main" id="{2DFE9D8A-523D-B04C-A46A-30ED734CB09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87606" y="-425622"/>
            <a:ext cx="11653720" cy="3258905"/>
          </a:xfrm>
          <a:prstGeom prst="rect">
            <a:avLst/>
          </a:prstGeom>
        </p:spPr>
      </p:pic>
      <p:sp>
        <p:nvSpPr>
          <p:cNvPr id="10" name="Title 1">
            <a:extLst>
              <a:ext uri="{FF2B5EF4-FFF2-40B4-BE49-F238E27FC236}">
                <a16:creationId xmlns:a16="http://schemas.microsoft.com/office/drawing/2014/main" id="{D446898B-C274-FF4F-BF48-5583D9B65170}"/>
              </a:ext>
            </a:extLst>
          </p:cNvPr>
          <p:cNvSpPr>
            <a:spLocks noGrp="1"/>
          </p:cNvSpPr>
          <p:nvPr>
            <p:ph type="ctrTitle" hasCustomPrompt="1"/>
          </p:nvPr>
        </p:nvSpPr>
        <p:spPr>
          <a:xfrm>
            <a:off x="287338" y="675879"/>
            <a:ext cx="8569325" cy="725033"/>
          </a:xfrm>
          <a:prstGeom prst="rect">
            <a:avLst/>
          </a:prstGeom>
        </p:spPr>
        <p:txBody>
          <a:bodyPr anchor="b">
            <a:noAutofit/>
          </a:bodyPr>
          <a:lstStyle>
            <a:lvl1pPr algn="l">
              <a:defRPr sz="4000" b="1" i="0">
                <a:latin typeface="+mj-lt"/>
              </a:defRPr>
            </a:lvl1pPr>
          </a:lstStyle>
          <a:p>
            <a:r>
              <a:rPr lang="en-US" dirty="0"/>
              <a:t>Master title style</a:t>
            </a:r>
          </a:p>
        </p:txBody>
      </p:sp>
      <p:sp>
        <p:nvSpPr>
          <p:cNvPr id="8" name="Subtitle 2">
            <a:extLst>
              <a:ext uri="{FF2B5EF4-FFF2-40B4-BE49-F238E27FC236}">
                <a16:creationId xmlns:a16="http://schemas.microsoft.com/office/drawing/2014/main" id="{784BD8C1-5BC1-ED42-813A-EAF651CE3B8C}"/>
              </a:ext>
            </a:extLst>
          </p:cNvPr>
          <p:cNvSpPr>
            <a:spLocks noGrp="1"/>
          </p:cNvSpPr>
          <p:nvPr>
            <p:ph type="subTitle" idx="1"/>
          </p:nvPr>
        </p:nvSpPr>
        <p:spPr>
          <a:xfrm>
            <a:off x="287337" y="1465098"/>
            <a:ext cx="8569325" cy="346695"/>
          </a:xfrm>
          <a:prstGeom prst="rect">
            <a:avLst/>
          </a:prstGeom>
        </p:spPr>
        <p:txBody>
          <a:bodyPr>
            <a:noAutofit/>
          </a:bodyPr>
          <a:lstStyle>
            <a:lvl1pPr marL="0" indent="0" algn="l">
              <a:buNone/>
              <a:defRPr sz="1800" b="1" i="0">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20" name="Picture 19">
            <a:extLst>
              <a:ext uri="{FF2B5EF4-FFF2-40B4-BE49-F238E27FC236}">
                <a16:creationId xmlns:a16="http://schemas.microsoft.com/office/drawing/2014/main" id="{31CAD4A3-13CA-C046-8C1E-7D27F22C00C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25561" y="4915582"/>
            <a:ext cx="2225019" cy="2225019"/>
          </a:xfrm>
          <a:prstGeom prst="rect">
            <a:avLst/>
          </a:prstGeom>
        </p:spPr>
      </p:pic>
      <p:pic>
        <p:nvPicPr>
          <p:cNvPr id="14" name="Picture 13">
            <a:extLst>
              <a:ext uri="{FF2B5EF4-FFF2-40B4-BE49-F238E27FC236}">
                <a16:creationId xmlns:a16="http://schemas.microsoft.com/office/drawing/2014/main" id="{537C3F3F-C092-9541-9EEC-9B12A2915F3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7997" y="4383651"/>
            <a:ext cx="2474103" cy="2474103"/>
          </a:xfrm>
          <a:prstGeom prst="rect">
            <a:avLst/>
          </a:prstGeom>
        </p:spPr>
      </p:pic>
      <p:pic>
        <p:nvPicPr>
          <p:cNvPr id="7" name="Picture 6">
            <a:extLst>
              <a:ext uri="{FF2B5EF4-FFF2-40B4-BE49-F238E27FC236}">
                <a16:creationId xmlns:a16="http://schemas.microsoft.com/office/drawing/2014/main" id="{E4DD4CFD-24D5-ED46-AAA2-72E0806A569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95422" y="5341493"/>
            <a:ext cx="1714413" cy="496187"/>
          </a:xfrm>
          <a:prstGeom prst="rect">
            <a:avLst/>
          </a:prstGeom>
        </p:spPr>
      </p:pic>
      <p:pic>
        <p:nvPicPr>
          <p:cNvPr id="6" name="Picture 5">
            <a:extLst>
              <a:ext uri="{FF2B5EF4-FFF2-40B4-BE49-F238E27FC236}">
                <a16:creationId xmlns:a16="http://schemas.microsoft.com/office/drawing/2014/main" id="{878A9CED-3C36-6F45-8100-079C492DA1E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476082" y="3145192"/>
            <a:ext cx="2882900" cy="2882900"/>
          </a:xfrm>
          <a:prstGeom prst="rect">
            <a:avLst/>
          </a:prstGeom>
        </p:spPr>
      </p:pic>
    </p:spTree>
    <p:extLst>
      <p:ext uri="{BB962C8B-B14F-4D97-AF65-F5344CB8AC3E}">
        <p14:creationId xmlns:p14="http://schemas.microsoft.com/office/powerpoint/2010/main" val="3370409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Divider slide option 1">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B6E950D-157A-FF48-BB1E-A61168A663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7338" y="249353"/>
            <a:ext cx="709179" cy="810490"/>
          </a:xfrm>
          <a:prstGeom prst="rect">
            <a:avLst/>
          </a:prstGeom>
        </p:spPr>
      </p:pic>
      <p:sp>
        <p:nvSpPr>
          <p:cNvPr id="4" name="Snip Single Corner of Rectangle 3">
            <a:extLst>
              <a:ext uri="{FF2B5EF4-FFF2-40B4-BE49-F238E27FC236}">
                <a16:creationId xmlns:a16="http://schemas.microsoft.com/office/drawing/2014/main" id="{86DF9478-A8A0-DC43-9383-9BE63E8EBCAC}"/>
              </a:ext>
            </a:extLst>
          </p:cNvPr>
          <p:cNvSpPr/>
          <p:nvPr userDrawn="1"/>
        </p:nvSpPr>
        <p:spPr>
          <a:xfrm>
            <a:off x="1" y="0"/>
            <a:ext cx="9144000" cy="6858000"/>
          </a:xfrm>
          <a:prstGeom prst="snip1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49C67A7F-8749-464D-B788-919A213137CA}"/>
              </a:ext>
            </a:extLst>
          </p:cNvPr>
          <p:cNvSpPr>
            <a:spLocks noGrp="1"/>
          </p:cNvSpPr>
          <p:nvPr>
            <p:ph type="subTitle" idx="1"/>
          </p:nvPr>
        </p:nvSpPr>
        <p:spPr>
          <a:xfrm>
            <a:off x="287338" y="3429000"/>
            <a:ext cx="5237162" cy="346695"/>
          </a:xfrm>
          <a:prstGeom prst="rect">
            <a:avLst/>
          </a:prstGeom>
        </p:spPr>
        <p:txBody>
          <a:bodyPr>
            <a:normAutofit/>
          </a:bodyPr>
          <a:lstStyle>
            <a:lvl1pPr marL="0" indent="0" algn="l">
              <a:buNone/>
              <a:defRPr sz="2400" b="1" i="0">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2" name="Title 1">
            <a:extLst>
              <a:ext uri="{FF2B5EF4-FFF2-40B4-BE49-F238E27FC236}">
                <a16:creationId xmlns:a16="http://schemas.microsoft.com/office/drawing/2014/main" id="{A20ABC88-D942-D445-8548-77AF2DC78D44}"/>
              </a:ext>
            </a:extLst>
          </p:cNvPr>
          <p:cNvSpPr>
            <a:spLocks noGrp="1"/>
          </p:cNvSpPr>
          <p:nvPr>
            <p:ph type="ctrTitle" hasCustomPrompt="1"/>
          </p:nvPr>
        </p:nvSpPr>
        <p:spPr>
          <a:xfrm>
            <a:off x="287336" y="2397999"/>
            <a:ext cx="6230005" cy="725033"/>
          </a:xfrm>
          <a:prstGeom prst="rect">
            <a:avLst/>
          </a:prstGeom>
        </p:spPr>
        <p:txBody>
          <a:bodyPr anchor="b">
            <a:noAutofit/>
          </a:bodyPr>
          <a:lstStyle>
            <a:lvl1pPr algn="l">
              <a:defRPr sz="5400" b="1" i="0">
                <a:latin typeface="+mj-lt"/>
              </a:defRPr>
            </a:lvl1pPr>
          </a:lstStyle>
          <a:p>
            <a:r>
              <a:rPr lang="en-US" dirty="0"/>
              <a:t>Master title style</a:t>
            </a:r>
          </a:p>
        </p:txBody>
      </p:sp>
      <p:pic>
        <p:nvPicPr>
          <p:cNvPr id="6" name="Picture 5">
            <a:extLst>
              <a:ext uri="{FF2B5EF4-FFF2-40B4-BE49-F238E27FC236}">
                <a16:creationId xmlns:a16="http://schemas.microsoft.com/office/drawing/2014/main" id="{ABA011FE-92F5-0C46-A636-4EB514C7C1C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03385" y="6037117"/>
            <a:ext cx="2364859" cy="942693"/>
          </a:xfrm>
          <a:prstGeom prst="rect">
            <a:avLst/>
          </a:prstGeom>
        </p:spPr>
      </p:pic>
      <p:pic>
        <p:nvPicPr>
          <p:cNvPr id="10" name="Picture 9">
            <a:extLst>
              <a:ext uri="{FF2B5EF4-FFF2-40B4-BE49-F238E27FC236}">
                <a16:creationId xmlns:a16="http://schemas.microsoft.com/office/drawing/2014/main" id="{8CFAC050-784C-5D4E-94B9-9D0B668FA2E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64799" y="6037117"/>
            <a:ext cx="2364859" cy="942693"/>
          </a:xfrm>
          <a:prstGeom prst="rect">
            <a:avLst/>
          </a:prstGeom>
        </p:spPr>
      </p:pic>
      <p:pic>
        <p:nvPicPr>
          <p:cNvPr id="11" name="Picture 10">
            <a:extLst>
              <a:ext uri="{FF2B5EF4-FFF2-40B4-BE49-F238E27FC236}">
                <a16:creationId xmlns:a16="http://schemas.microsoft.com/office/drawing/2014/main" id="{EDA045C3-D305-234F-B5CC-1374E01B8D8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71341" y="6037117"/>
            <a:ext cx="2364859" cy="942693"/>
          </a:xfrm>
          <a:prstGeom prst="rect">
            <a:avLst/>
          </a:prstGeom>
        </p:spPr>
      </p:pic>
      <p:pic>
        <p:nvPicPr>
          <p:cNvPr id="12" name="Picture 11">
            <a:extLst>
              <a:ext uri="{FF2B5EF4-FFF2-40B4-BE49-F238E27FC236}">
                <a16:creationId xmlns:a16="http://schemas.microsoft.com/office/drawing/2014/main" id="{72230338-4D66-C142-9DFC-0E5DF6B3C9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050" y="6037117"/>
            <a:ext cx="2364859" cy="942693"/>
          </a:xfrm>
          <a:prstGeom prst="rect">
            <a:avLst/>
          </a:prstGeom>
        </p:spPr>
      </p:pic>
      <p:pic>
        <p:nvPicPr>
          <p:cNvPr id="7" name="Picture 6">
            <a:extLst>
              <a:ext uri="{FF2B5EF4-FFF2-40B4-BE49-F238E27FC236}">
                <a16:creationId xmlns:a16="http://schemas.microsoft.com/office/drawing/2014/main" id="{93D69ED6-1377-0044-B5C0-3C938FA6602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207" y="3109767"/>
            <a:ext cx="8483600" cy="368300"/>
          </a:xfrm>
          <a:prstGeom prst="rect">
            <a:avLst/>
          </a:prstGeom>
        </p:spPr>
      </p:pic>
      <p:pic>
        <p:nvPicPr>
          <p:cNvPr id="13" name="Picture 12">
            <a:extLst>
              <a:ext uri="{FF2B5EF4-FFF2-40B4-BE49-F238E27FC236}">
                <a16:creationId xmlns:a16="http://schemas.microsoft.com/office/drawing/2014/main" id="{C5775491-7210-864C-991E-495349CCA6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711298" y="4189835"/>
            <a:ext cx="3727017" cy="3727017"/>
          </a:xfrm>
          <a:prstGeom prst="rect">
            <a:avLst/>
          </a:prstGeom>
        </p:spPr>
      </p:pic>
    </p:spTree>
    <p:extLst>
      <p:ext uri="{BB962C8B-B14F-4D97-AF65-F5344CB8AC3E}">
        <p14:creationId xmlns:p14="http://schemas.microsoft.com/office/powerpoint/2010/main" val="107331788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16.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image" Target="../media/image15.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2.png"/><Relationship Id="rId5" Type="http://schemas.openxmlformats.org/officeDocument/2006/relationships/slideLayout" Target="../slideLayouts/slideLayout12.xml"/><Relationship Id="rId10" Type="http://schemas.openxmlformats.org/officeDocument/2006/relationships/image" Target="../media/image1.png"/><Relationship Id="rId4" Type="http://schemas.openxmlformats.org/officeDocument/2006/relationships/slideLayout" Target="../slideLayouts/slideLayout11.xml"/><Relationship Id="rId9" Type="http://schemas.openxmlformats.org/officeDocument/2006/relationships/theme" Target="../theme/theme2.xml"/><Relationship Id="rId14" Type="http://schemas.openxmlformats.org/officeDocument/2006/relationships/image" Target="../media/image1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17621EB-C2BD-AF4B-89C6-67CDE6BB2EC0}"/>
              </a:ext>
            </a:extLst>
          </p:cNvPr>
          <p:cNvSpPr>
            <a:spLocks noGrp="1"/>
          </p:cNvSpPr>
          <p:nvPr>
            <p:ph type="body" idx="1"/>
          </p:nvPr>
        </p:nvSpPr>
        <p:spPr>
          <a:xfrm>
            <a:off x="287339" y="1268413"/>
            <a:ext cx="8561154" cy="476060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9BDACC7-3A2C-5A4F-84DF-74BA910CED25}"/>
              </a:ext>
            </a:extLst>
          </p:cNvPr>
          <p:cNvSpPr>
            <a:spLocks noGrp="1"/>
          </p:cNvSpPr>
          <p:nvPr>
            <p:ph type="dt" sz="half" idx="2"/>
          </p:nvPr>
        </p:nvSpPr>
        <p:spPr>
          <a:xfrm>
            <a:off x="6799263" y="6345914"/>
            <a:ext cx="2057400" cy="365125"/>
          </a:xfrm>
          <a:prstGeom prst="rect">
            <a:avLst/>
          </a:prstGeom>
        </p:spPr>
        <p:txBody>
          <a:bodyPr vert="horz" lIns="0" tIns="45720" rIns="0" bIns="0" rtlCol="0" anchor="ctr"/>
          <a:lstStyle>
            <a:lvl1pPr algn="r">
              <a:defRPr sz="900">
                <a:solidFill>
                  <a:schemeClr val="accent1"/>
                </a:solidFill>
                <a:latin typeface="PT Sans" panose="020B0503020203020204" pitchFamily="34" charset="77"/>
              </a:defRPr>
            </a:lvl1pPr>
          </a:lstStyle>
          <a:p>
            <a:r>
              <a:rPr lang="en-US" dirty="0"/>
              <a:t>E4A-MamaYe</a:t>
            </a:r>
          </a:p>
        </p:txBody>
      </p:sp>
      <p:pic>
        <p:nvPicPr>
          <p:cNvPr id="8" name="Picture 7">
            <a:extLst>
              <a:ext uri="{FF2B5EF4-FFF2-40B4-BE49-F238E27FC236}">
                <a16:creationId xmlns:a16="http://schemas.microsoft.com/office/drawing/2014/main" id="{83DF5092-1398-D84B-B1A8-123E534CC2E6}"/>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04799" y="6261904"/>
            <a:ext cx="1568177" cy="450733"/>
          </a:xfrm>
          <a:prstGeom prst="rect">
            <a:avLst/>
          </a:prstGeom>
        </p:spPr>
      </p:pic>
      <p:pic>
        <p:nvPicPr>
          <p:cNvPr id="10" name="Picture 9">
            <a:extLst>
              <a:ext uri="{FF2B5EF4-FFF2-40B4-BE49-F238E27FC236}">
                <a16:creationId xmlns:a16="http://schemas.microsoft.com/office/drawing/2014/main" id="{330BC235-9B04-B842-B7DC-316A90B66691}"/>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8475430" y="305498"/>
            <a:ext cx="373063" cy="426358"/>
          </a:xfrm>
          <a:prstGeom prst="rect">
            <a:avLst/>
          </a:prstGeom>
        </p:spPr>
      </p:pic>
      <p:sp>
        <p:nvSpPr>
          <p:cNvPr id="11" name="Title Placeholder 10">
            <a:extLst>
              <a:ext uri="{FF2B5EF4-FFF2-40B4-BE49-F238E27FC236}">
                <a16:creationId xmlns:a16="http://schemas.microsoft.com/office/drawing/2014/main" id="{85BD5574-C0FD-D140-A2C3-5ACD19F91019}"/>
              </a:ext>
            </a:extLst>
          </p:cNvPr>
          <p:cNvSpPr>
            <a:spLocks noGrp="1"/>
          </p:cNvSpPr>
          <p:nvPr>
            <p:ph type="title"/>
          </p:nvPr>
        </p:nvSpPr>
        <p:spPr>
          <a:xfrm>
            <a:off x="310015" y="294612"/>
            <a:ext cx="8546647" cy="531115"/>
          </a:xfrm>
          <a:prstGeom prst="rect">
            <a:avLst/>
          </a:prstGeom>
        </p:spPr>
        <p:txBody>
          <a:bodyPr vert="horz" lIns="91440" tIns="45720" rIns="91440" bIns="45720" rtlCol="0" anchor="ctr">
            <a:normAutofit/>
          </a:bodyPr>
          <a:lstStyle/>
          <a:p>
            <a:r>
              <a:rPr lang="en-US" dirty="0"/>
              <a:t>Click to edit Master title style</a:t>
            </a:r>
          </a:p>
        </p:txBody>
      </p:sp>
      <p:pic>
        <p:nvPicPr>
          <p:cNvPr id="5" name="Picture 4">
            <a:extLst>
              <a:ext uri="{FF2B5EF4-FFF2-40B4-BE49-F238E27FC236}">
                <a16:creationId xmlns:a16="http://schemas.microsoft.com/office/drawing/2014/main" id="{F3E95B8B-4307-BB4E-8F34-2EECEB28B334}"/>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86360" y="810766"/>
            <a:ext cx="8483600" cy="368300"/>
          </a:xfrm>
          <a:prstGeom prst="rect">
            <a:avLst/>
          </a:prstGeom>
        </p:spPr>
      </p:pic>
      <p:pic>
        <p:nvPicPr>
          <p:cNvPr id="12" name="Picture 11">
            <a:extLst>
              <a:ext uri="{FF2B5EF4-FFF2-40B4-BE49-F238E27FC236}">
                <a16:creationId xmlns:a16="http://schemas.microsoft.com/office/drawing/2014/main" id="{7D120710-E7A2-8F49-93A7-7CC4E5DEAAE0}"/>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827963" y="2021104"/>
            <a:ext cx="2333075" cy="2333075"/>
          </a:xfrm>
          <a:prstGeom prst="rect">
            <a:avLst/>
          </a:prstGeom>
        </p:spPr>
      </p:pic>
      <p:pic>
        <p:nvPicPr>
          <p:cNvPr id="9" name="Picture 8">
            <a:extLst>
              <a:ext uri="{FF2B5EF4-FFF2-40B4-BE49-F238E27FC236}">
                <a16:creationId xmlns:a16="http://schemas.microsoft.com/office/drawing/2014/main" id="{B01EC509-4E38-8B4B-9C02-D4B843E22BB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368349" y="670157"/>
            <a:ext cx="3154940" cy="3154940"/>
          </a:xfrm>
          <a:prstGeom prst="rect">
            <a:avLst/>
          </a:prstGeom>
        </p:spPr>
      </p:pic>
    </p:spTree>
    <p:extLst>
      <p:ext uri="{BB962C8B-B14F-4D97-AF65-F5344CB8AC3E}">
        <p14:creationId xmlns:p14="http://schemas.microsoft.com/office/powerpoint/2010/main" val="1269513114"/>
      </p:ext>
    </p:extLst>
  </p:cSld>
  <p:clrMap bg1="lt1" tx1="dk1" bg2="lt2" tx2="dk2" accent1="accent1" accent2="accent2" accent3="accent3" accent4="accent4" accent5="accent5" accent6="accent6" hlink="hlink" folHlink="folHlink"/>
  <p:sldLayoutIdLst>
    <p:sldLayoutId id="2147483838" r:id="rId1"/>
    <p:sldLayoutId id="2147483797" r:id="rId2"/>
    <p:sldLayoutId id="2147483798" r:id="rId3"/>
    <p:sldLayoutId id="2147483801" r:id="rId4"/>
    <p:sldLayoutId id="2147483804" r:id="rId5"/>
    <p:sldLayoutId id="2147483800" r:id="rId6"/>
    <p:sldLayoutId id="2147483807" r:id="rId7"/>
  </p:sldLayoutIdLst>
  <p:txStyles>
    <p:titleStyle>
      <a:lvl1pPr algn="l" defTabSz="685800" rtl="0" eaLnBrk="1" latinLnBrk="0" hangingPunct="1">
        <a:lnSpc>
          <a:spcPct val="90000"/>
        </a:lnSpc>
        <a:spcBef>
          <a:spcPct val="0"/>
        </a:spcBef>
        <a:buNone/>
        <a:defRPr sz="2800" b="1" i="0" kern="1200">
          <a:solidFill>
            <a:schemeClr val="tx2"/>
          </a:solidFill>
          <a:latin typeface="+mj-lt"/>
          <a:ea typeface="+mj-ea"/>
          <a:cs typeface="+mj-cs"/>
        </a:defRPr>
      </a:lvl1pPr>
    </p:titleStyle>
    <p:bodyStyle>
      <a:lvl1pPr marL="146050" indent="-130175" algn="l" defTabSz="685800" rtl="0" eaLnBrk="1" latinLnBrk="0" hangingPunct="1">
        <a:lnSpc>
          <a:spcPct val="90000"/>
        </a:lnSpc>
        <a:spcBef>
          <a:spcPts val="750"/>
        </a:spcBef>
        <a:buFont typeface="Arial" panose="020B0604020202020204" pitchFamily="34" charset="0"/>
        <a:buChar char="•"/>
        <a:tabLst/>
        <a:defRPr sz="2400" b="0" i="0" kern="1200">
          <a:solidFill>
            <a:srgbClr val="000000"/>
          </a:solidFill>
          <a:latin typeface="+mn-lt"/>
          <a:ea typeface="+mn-ea"/>
          <a:cs typeface="+mn-cs"/>
        </a:defRPr>
      </a:lvl1pPr>
      <a:lvl2pPr marL="455613" indent="-112713" algn="l" defTabSz="685800" rtl="0" eaLnBrk="1" latinLnBrk="0" hangingPunct="1">
        <a:lnSpc>
          <a:spcPct val="90000"/>
        </a:lnSpc>
        <a:spcBef>
          <a:spcPts val="375"/>
        </a:spcBef>
        <a:buFont typeface="Arial" panose="020B0604020202020204" pitchFamily="34" charset="0"/>
        <a:buChar char="•"/>
        <a:tabLst/>
        <a:defRPr sz="2000" b="0" i="0" kern="1200">
          <a:solidFill>
            <a:srgbClr val="000000"/>
          </a:solidFill>
          <a:latin typeface="+mn-lt"/>
          <a:ea typeface="+mn-ea"/>
          <a:cs typeface="+mn-cs"/>
        </a:defRPr>
      </a:lvl2pPr>
      <a:lvl3pPr marL="812800" indent="-127000" algn="l" defTabSz="685800" rtl="0" eaLnBrk="1" latinLnBrk="0" hangingPunct="1">
        <a:lnSpc>
          <a:spcPct val="90000"/>
        </a:lnSpc>
        <a:spcBef>
          <a:spcPts val="375"/>
        </a:spcBef>
        <a:buFont typeface="Arial" panose="020B0604020202020204" pitchFamily="34" charset="0"/>
        <a:buChar char="•"/>
        <a:tabLst/>
        <a:defRPr sz="1600" b="0" kern="1200">
          <a:solidFill>
            <a:srgbClr val="000000"/>
          </a:solidFill>
          <a:latin typeface="+mn-lt"/>
          <a:ea typeface="+mn-ea"/>
          <a:cs typeface="+mn-cs"/>
        </a:defRPr>
      </a:lvl3pPr>
      <a:lvl4pPr marL="1155700" indent="-127000" algn="l" defTabSz="685800" rtl="0" eaLnBrk="1" latinLnBrk="0" hangingPunct="1">
        <a:lnSpc>
          <a:spcPct val="90000"/>
        </a:lnSpc>
        <a:spcBef>
          <a:spcPts val="375"/>
        </a:spcBef>
        <a:buFont typeface="Arial" panose="020B0604020202020204" pitchFamily="34" charset="0"/>
        <a:buChar char="•"/>
        <a:tabLst/>
        <a:defRPr sz="1400" b="0" kern="1200">
          <a:solidFill>
            <a:srgbClr val="000000"/>
          </a:solidFill>
          <a:latin typeface="+mn-lt"/>
          <a:ea typeface="+mn-ea"/>
          <a:cs typeface="+mn-cs"/>
        </a:defRPr>
      </a:lvl4pPr>
      <a:lvl5pPr marL="1481138" indent="-109538" algn="l" defTabSz="685800" rtl="0" eaLnBrk="1" latinLnBrk="0" hangingPunct="1">
        <a:lnSpc>
          <a:spcPct val="90000"/>
        </a:lnSpc>
        <a:spcBef>
          <a:spcPts val="375"/>
        </a:spcBef>
        <a:buFont typeface="Arial" panose="020B0604020202020204" pitchFamily="34" charset="0"/>
        <a:buChar char="•"/>
        <a:tabLst/>
        <a:defRPr sz="1200" b="0" kern="1200">
          <a:solidFill>
            <a:srgbClr val="000000"/>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81">
          <p15:clr>
            <a:srgbClr val="F26B43"/>
          </p15:clr>
        </p15:guide>
        <p15:guide id="4" orient="horz" pos="527">
          <p15:clr>
            <a:srgbClr val="F26B43"/>
          </p15:clr>
        </p15:guide>
        <p15:guide id="5" pos="5579">
          <p15:clr>
            <a:srgbClr val="F26B43"/>
          </p15:clr>
        </p15:guide>
        <p15:guide id="8" orient="horz" pos="799" userDrawn="1">
          <p15:clr>
            <a:srgbClr val="F26B43"/>
          </p15:clr>
        </p15:guide>
        <p15:guide id="9" orient="horz" pos="436" userDrawn="1">
          <p15:clr>
            <a:srgbClr val="F26B43"/>
          </p15:clr>
        </p15:guide>
        <p15:guide id="10" pos="24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17621EB-C2BD-AF4B-89C6-67CDE6BB2EC0}"/>
              </a:ext>
            </a:extLst>
          </p:cNvPr>
          <p:cNvSpPr>
            <a:spLocks noGrp="1"/>
          </p:cNvSpPr>
          <p:nvPr>
            <p:ph type="body" idx="1"/>
          </p:nvPr>
        </p:nvSpPr>
        <p:spPr>
          <a:xfrm>
            <a:off x="287339" y="1268413"/>
            <a:ext cx="8561154" cy="476060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9BDACC7-3A2C-5A4F-84DF-74BA910CED25}"/>
              </a:ext>
            </a:extLst>
          </p:cNvPr>
          <p:cNvSpPr>
            <a:spLocks noGrp="1"/>
          </p:cNvSpPr>
          <p:nvPr>
            <p:ph type="dt" sz="half" idx="2"/>
          </p:nvPr>
        </p:nvSpPr>
        <p:spPr>
          <a:xfrm>
            <a:off x="6799263" y="6345914"/>
            <a:ext cx="2057400" cy="365125"/>
          </a:xfrm>
          <a:prstGeom prst="rect">
            <a:avLst/>
          </a:prstGeom>
        </p:spPr>
        <p:txBody>
          <a:bodyPr vert="horz" lIns="0" tIns="45720" rIns="0" bIns="0" rtlCol="0" anchor="ctr"/>
          <a:lstStyle>
            <a:lvl1pPr algn="r">
              <a:defRPr sz="900">
                <a:solidFill>
                  <a:schemeClr val="accent1"/>
                </a:solidFill>
                <a:latin typeface="PT Sans" panose="020B0503020203020204" pitchFamily="34" charset="77"/>
              </a:defRPr>
            </a:lvl1pPr>
          </a:lstStyle>
          <a:p>
            <a:r>
              <a:rPr lang="en-US" dirty="0"/>
              <a:t>E4A-MamaYe</a:t>
            </a:r>
          </a:p>
        </p:txBody>
      </p:sp>
      <p:pic>
        <p:nvPicPr>
          <p:cNvPr id="8" name="Picture 7">
            <a:extLst>
              <a:ext uri="{FF2B5EF4-FFF2-40B4-BE49-F238E27FC236}">
                <a16:creationId xmlns:a16="http://schemas.microsoft.com/office/drawing/2014/main" id="{83DF5092-1398-D84B-B1A8-123E534CC2E6}"/>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04799" y="6261904"/>
            <a:ext cx="1568177" cy="450733"/>
          </a:xfrm>
          <a:prstGeom prst="rect">
            <a:avLst/>
          </a:prstGeom>
        </p:spPr>
      </p:pic>
      <p:pic>
        <p:nvPicPr>
          <p:cNvPr id="10" name="Picture 9">
            <a:extLst>
              <a:ext uri="{FF2B5EF4-FFF2-40B4-BE49-F238E27FC236}">
                <a16:creationId xmlns:a16="http://schemas.microsoft.com/office/drawing/2014/main" id="{330BC235-9B04-B842-B7DC-316A90B66691}"/>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8475430" y="305498"/>
            <a:ext cx="373063" cy="426358"/>
          </a:xfrm>
          <a:prstGeom prst="rect">
            <a:avLst/>
          </a:prstGeom>
        </p:spPr>
      </p:pic>
      <p:sp>
        <p:nvSpPr>
          <p:cNvPr id="11" name="Title Placeholder 10">
            <a:extLst>
              <a:ext uri="{FF2B5EF4-FFF2-40B4-BE49-F238E27FC236}">
                <a16:creationId xmlns:a16="http://schemas.microsoft.com/office/drawing/2014/main" id="{85BD5574-C0FD-D140-A2C3-5ACD19F91019}"/>
              </a:ext>
            </a:extLst>
          </p:cNvPr>
          <p:cNvSpPr>
            <a:spLocks noGrp="1"/>
          </p:cNvSpPr>
          <p:nvPr>
            <p:ph type="title"/>
          </p:nvPr>
        </p:nvSpPr>
        <p:spPr>
          <a:xfrm>
            <a:off x="310015" y="294612"/>
            <a:ext cx="8546647" cy="531115"/>
          </a:xfrm>
          <a:prstGeom prst="rect">
            <a:avLst/>
          </a:prstGeom>
        </p:spPr>
        <p:txBody>
          <a:bodyPr vert="horz" lIns="91440" tIns="45720" rIns="91440" bIns="45720" rtlCol="0" anchor="ctr">
            <a:normAutofit/>
          </a:bodyPr>
          <a:lstStyle/>
          <a:p>
            <a:r>
              <a:rPr lang="en-US" dirty="0"/>
              <a:t>Click to edit Master title style</a:t>
            </a:r>
          </a:p>
        </p:txBody>
      </p:sp>
      <p:pic>
        <p:nvPicPr>
          <p:cNvPr id="15" name="Picture 14">
            <a:extLst>
              <a:ext uri="{FF2B5EF4-FFF2-40B4-BE49-F238E27FC236}">
                <a16:creationId xmlns:a16="http://schemas.microsoft.com/office/drawing/2014/main" id="{AB7999BB-977A-724A-895B-01F040508388}"/>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661503" y="3107416"/>
            <a:ext cx="2390319" cy="2390319"/>
          </a:xfrm>
          <a:prstGeom prst="rect">
            <a:avLst/>
          </a:prstGeom>
        </p:spPr>
      </p:pic>
      <p:pic>
        <p:nvPicPr>
          <p:cNvPr id="6" name="Picture 5">
            <a:extLst>
              <a:ext uri="{FF2B5EF4-FFF2-40B4-BE49-F238E27FC236}">
                <a16:creationId xmlns:a16="http://schemas.microsoft.com/office/drawing/2014/main" id="{6FD1BBE2-92A7-B848-9A8C-E3ED1B11729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8361" y="862920"/>
            <a:ext cx="8483600" cy="368300"/>
          </a:xfrm>
          <a:prstGeom prst="rect">
            <a:avLst/>
          </a:prstGeom>
        </p:spPr>
      </p:pic>
      <p:pic>
        <p:nvPicPr>
          <p:cNvPr id="13" name="Picture 12">
            <a:extLst>
              <a:ext uri="{FF2B5EF4-FFF2-40B4-BE49-F238E27FC236}">
                <a16:creationId xmlns:a16="http://schemas.microsoft.com/office/drawing/2014/main" id="{9401A0EF-DCB4-6C47-B0C5-DBAA49881842}"/>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199509" y="880569"/>
            <a:ext cx="3888982" cy="3888982"/>
          </a:xfrm>
          <a:prstGeom prst="rect">
            <a:avLst/>
          </a:prstGeom>
        </p:spPr>
      </p:pic>
    </p:spTree>
    <p:extLst>
      <p:ext uri="{BB962C8B-B14F-4D97-AF65-F5344CB8AC3E}">
        <p14:creationId xmlns:p14="http://schemas.microsoft.com/office/powerpoint/2010/main" val="248045107"/>
      </p:ext>
    </p:extLst>
  </p:cSld>
  <p:clrMap bg1="lt1" tx1="dk1" bg2="lt2" tx2="dk2" accent1="accent1" accent2="accent2" accent3="accent3" accent4="accent4" accent5="accent5" accent6="accent6" hlink="hlink" folHlink="folHlink"/>
  <p:sldLayoutIdLst>
    <p:sldLayoutId id="2147483827" r:id="rId1"/>
    <p:sldLayoutId id="2147483826" r:id="rId2"/>
    <p:sldLayoutId id="2147483828" r:id="rId3"/>
    <p:sldLayoutId id="2147483829" r:id="rId4"/>
    <p:sldLayoutId id="2147483831" r:id="rId5"/>
    <p:sldLayoutId id="2147483830" r:id="rId6"/>
    <p:sldLayoutId id="2147483832" r:id="rId7"/>
    <p:sldLayoutId id="2147483837" r:id="rId8"/>
  </p:sldLayoutIdLst>
  <p:txStyles>
    <p:titleStyle>
      <a:lvl1pPr algn="l" defTabSz="685800" rtl="0" eaLnBrk="1" latinLnBrk="0" hangingPunct="1">
        <a:lnSpc>
          <a:spcPct val="90000"/>
        </a:lnSpc>
        <a:spcBef>
          <a:spcPct val="0"/>
        </a:spcBef>
        <a:buNone/>
        <a:defRPr sz="2800" b="1" i="0" kern="1200">
          <a:solidFill>
            <a:schemeClr val="accent1"/>
          </a:solidFill>
          <a:latin typeface="+mj-lt"/>
          <a:ea typeface="+mj-ea"/>
          <a:cs typeface="+mj-cs"/>
        </a:defRPr>
      </a:lvl1pPr>
    </p:titleStyle>
    <p:bodyStyle>
      <a:lvl1pPr marL="146050" indent="-130175" algn="l" defTabSz="685800" rtl="0" eaLnBrk="1" latinLnBrk="0" hangingPunct="1">
        <a:lnSpc>
          <a:spcPct val="90000"/>
        </a:lnSpc>
        <a:spcBef>
          <a:spcPts val="750"/>
        </a:spcBef>
        <a:buFont typeface="Arial" panose="020B0604020202020204" pitchFamily="34" charset="0"/>
        <a:buChar char="•"/>
        <a:tabLst/>
        <a:defRPr sz="2400" b="0" i="0" kern="1200">
          <a:solidFill>
            <a:srgbClr val="000000"/>
          </a:solidFill>
          <a:latin typeface="+mn-lt"/>
          <a:ea typeface="+mn-ea"/>
          <a:cs typeface="+mn-cs"/>
        </a:defRPr>
      </a:lvl1pPr>
      <a:lvl2pPr marL="455613" indent="-112713" algn="l" defTabSz="685800" rtl="0" eaLnBrk="1" latinLnBrk="0" hangingPunct="1">
        <a:lnSpc>
          <a:spcPct val="90000"/>
        </a:lnSpc>
        <a:spcBef>
          <a:spcPts val="375"/>
        </a:spcBef>
        <a:buFont typeface="Arial" panose="020B0604020202020204" pitchFamily="34" charset="0"/>
        <a:buChar char="•"/>
        <a:tabLst/>
        <a:defRPr sz="2000" b="0" i="0" kern="1200">
          <a:solidFill>
            <a:srgbClr val="000000"/>
          </a:solidFill>
          <a:latin typeface="+mn-lt"/>
          <a:ea typeface="+mn-ea"/>
          <a:cs typeface="+mn-cs"/>
        </a:defRPr>
      </a:lvl2pPr>
      <a:lvl3pPr marL="812800" indent="-127000" algn="l" defTabSz="685800" rtl="0" eaLnBrk="1" latinLnBrk="0" hangingPunct="1">
        <a:lnSpc>
          <a:spcPct val="90000"/>
        </a:lnSpc>
        <a:spcBef>
          <a:spcPts val="375"/>
        </a:spcBef>
        <a:buFont typeface="Arial" panose="020B0604020202020204" pitchFamily="34" charset="0"/>
        <a:buChar char="•"/>
        <a:tabLst/>
        <a:defRPr sz="1600" b="0" kern="1200">
          <a:solidFill>
            <a:srgbClr val="000000"/>
          </a:solidFill>
          <a:latin typeface="+mn-lt"/>
          <a:ea typeface="+mn-ea"/>
          <a:cs typeface="+mn-cs"/>
        </a:defRPr>
      </a:lvl3pPr>
      <a:lvl4pPr marL="1155700" indent="-127000" algn="l" defTabSz="685800" rtl="0" eaLnBrk="1" latinLnBrk="0" hangingPunct="1">
        <a:lnSpc>
          <a:spcPct val="90000"/>
        </a:lnSpc>
        <a:spcBef>
          <a:spcPts val="375"/>
        </a:spcBef>
        <a:buFont typeface="Arial" panose="020B0604020202020204" pitchFamily="34" charset="0"/>
        <a:buChar char="•"/>
        <a:tabLst/>
        <a:defRPr sz="1400" b="0" kern="1200">
          <a:solidFill>
            <a:srgbClr val="000000"/>
          </a:solidFill>
          <a:latin typeface="+mn-lt"/>
          <a:ea typeface="+mn-ea"/>
          <a:cs typeface="+mn-cs"/>
        </a:defRPr>
      </a:lvl4pPr>
      <a:lvl5pPr marL="1481138" indent="-109538" algn="l" defTabSz="685800" rtl="0" eaLnBrk="1" latinLnBrk="0" hangingPunct="1">
        <a:lnSpc>
          <a:spcPct val="90000"/>
        </a:lnSpc>
        <a:spcBef>
          <a:spcPts val="375"/>
        </a:spcBef>
        <a:buFont typeface="Arial" panose="020B0604020202020204" pitchFamily="34" charset="0"/>
        <a:buChar char="•"/>
        <a:tabLst/>
        <a:defRPr sz="1200" b="0" kern="1200">
          <a:solidFill>
            <a:srgbClr val="000000"/>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81">
          <p15:clr>
            <a:srgbClr val="F26B43"/>
          </p15:clr>
        </p15:guide>
        <p15:guide id="4" orient="horz" pos="527">
          <p15:clr>
            <a:srgbClr val="F26B43"/>
          </p15:clr>
        </p15:guide>
        <p15:guide id="5" pos="5579">
          <p15:clr>
            <a:srgbClr val="F26B43"/>
          </p15:clr>
        </p15:guide>
        <p15:guide id="8" orient="horz" pos="799">
          <p15:clr>
            <a:srgbClr val="F26B43"/>
          </p15:clr>
        </p15:guide>
        <p15:guide id="9" orient="horz" pos="436">
          <p15:clr>
            <a:srgbClr val="F26B43"/>
          </p15:clr>
        </p15:guide>
        <p15:guide id="10" pos="24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33.sv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33.sv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30.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F2BD9-CA66-4008-B1E8-DC42F23C53A1}"/>
              </a:ext>
            </a:extLst>
          </p:cNvPr>
          <p:cNvSpPr>
            <a:spLocks noGrp="1"/>
          </p:cNvSpPr>
          <p:nvPr>
            <p:ph type="title"/>
          </p:nvPr>
        </p:nvSpPr>
        <p:spPr/>
        <p:txBody>
          <a:bodyPr/>
          <a:lstStyle/>
          <a:p>
            <a:endParaRPr lang="en-GB" dirty="0"/>
          </a:p>
        </p:txBody>
      </p:sp>
      <p:pic>
        <p:nvPicPr>
          <p:cNvPr id="15" name="Picture 14" descr="Shape, circle&#10;&#10;Description automatically generated">
            <a:extLst>
              <a:ext uri="{FF2B5EF4-FFF2-40B4-BE49-F238E27FC236}">
                <a16:creationId xmlns:a16="http://schemas.microsoft.com/office/drawing/2014/main" id="{9BAFA1E0-9D6D-4937-8319-B6EB314945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8567" y="1941581"/>
            <a:ext cx="3832208" cy="3836255"/>
          </a:xfrm>
          <a:prstGeom prst="rect">
            <a:avLst/>
          </a:prstGeom>
        </p:spPr>
      </p:pic>
      <p:sp>
        <p:nvSpPr>
          <p:cNvPr id="3" name="Title 1">
            <a:extLst>
              <a:ext uri="{FF2B5EF4-FFF2-40B4-BE49-F238E27FC236}">
                <a16:creationId xmlns:a16="http://schemas.microsoft.com/office/drawing/2014/main" id="{54CC91FF-1105-4E0D-8C74-8FDC6B05354E}"/>
              </a:ext>
            </a:extLst>
          </p:cNvPr>
          <p:cNvSpPr txBox="1">
            <a:spLocks/>
          </p:cNvSpPr>
          <p:nvPr/>
        </p:nvSpPr>
        <p:spPr>
          <a:xfrm>
            <a:off x="287337" y="519238"/>
            <a:ext cx="8558212" cy="541973"/>
          </a:xfrm>
          <a:prstGeom prst="rect">
            <a:avLst/>
          </a:prstGeom>
        </p:spPr>
        <p:txBody>
          <a:bodyPr vert="horz" lIns="91440" tIns="45720" rIns="91440" bIns="45720" rtlCol="0" anchor="ctr">
            <a:normAutofit fontScale="92500"/>
          </a:bodyPr>
          <a:lstStyle>
            <a:lvl1pPr algn="l" defTabSz="685800" rtl="0" eaLnBrk="1" latinLnBrk="0" hangingPunct="1">
              <a:lnSpc>
                <a:spcPct val="90000"/>
              </a:lnSpc>
              <a:spcBef>
                <a:spcPct val="0"/>
              </a:spcBef>
              <a:buNone/>
              <a:defRPr sz="2800" b="1" i="0" kern="1200">
                <a:solidFill>
                  <a:schemeClr val="tx2"/>
                </a:solidFill>
                <a:latin typeface="+mj-lt"/>
                <a:ea typeface="+mj-ea"/>
                <a:cs typeface="+mj-cs"/>
              </a:defRPr>
            </a:lvl1pPr>
          </a:lstStyle>
          <a:p>
            <a:r>
              <a:rPr lang="fr-FR" sz="3200" dirty="0">
                <a:solidFill>
                  <a:schemeClr val="accent1"/>
                </a:solidFill>
              </a:rPr>
              <a:t>L’évaluation de la capacité organisationnelle</a:t>
            </a:r>
          </a:p>
        </p:txBody>
      </p:sp>
      <p:pic>
        <p:nvPicPr>
          <p:cNvPr id="5" name="Picture 4">
            <a:extLst>
              <a:ext uri="{FF2B5EF4-FFF2-40B4-BE49-F238E27FC236}">
                <a16:creationId xmlns:a16="http://schemas.microsoft.com/office/drawing/2014/main" id="{705F66D7-1CE3-4DCD-A9CA-278ED0C146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8186" y="3070746"/>
            <a:ext cx="3832208" cy="2279177"/>
          </a:xfrm>
          <a:prstGeom prst="rect">
            <a:avLst/>
          </a:prstGeom>
        </p:spPr>
      </p:pic>
      <p:sp>
        <p:nvSpPr>
          <p:cNvPr id="6" name="Title 1">
            <a:extLst>
              <a:ext uri="{FF2B5EF4-FFF2-40B4-BE49-F238E27FC236}">
                <a16:creationId xmlns:a16="http://schemas.microsoft.com/office/drawing/2014/main" id="{E51C1FE6-C9A9-46EC-A32B-0DC126938BA2}"/>
              </a:ext>
            </a:extLst>
          </p:cNvPr>
          <p:cNvSpPr txBox="1">
            <a:spLocks/>
          </p:cNvSpPr>
          <p:nvPr/>
        </p:nvSpPr>
        <p:spPr>
          <a:xfrm>
            <a:off x="292894" y="1508077"/>
            <a:ext cx="8558212" cy="54197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2800" b="1" i="0" kern="1200">
                <a:solidFill>
                  <a:schemeClr val="tx2"/>
                </a:solidFill>
                <a:latin typeface="+mj-lt"/>
                <a:ea typeface="+mj-ea"/>
                <a:cs typeface="+mj-cs"/>
              </a:defRPr>
            </a:lvl1pPr>
          </a:lstStyle>
          <a:p>
            <a:r>
              <a:rPr lang="fr-FR" sz="2000">
                <a:solidFill>
                  <a:schemeClr val="bg1"/>
                </a:solidFill>
              </a:rPr>
              <a:t>Le guide pour développer une coalition - diaporama</a:t>
            </a:r>
          </a:p>
        </p:txBody>
      </p:sp>
      <p:pic>
        <p:nvPicPr>
          <p:cNvPr id="11" name="Picture 10">
            <a:extLst>
              <a:ext uri="{FF2B5EF4-FFF2-40B4-BE49-F238E27FC236}">
                <a16:creationId xmlns:a16="http://schemas.microsoft.com/office/drawing/2014/main" id="{E6FBD362-4ACD-4677-90FB-57D2767605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621" y="1130124"/>
            <a:ext cx="8742687" cy="389402"/>
          </a:xfrm>
          <a:prstGeom prst="rect">
            <a:avLst/>
          </a:prstGeom>
        </p:spPr>
      </p:pic>
    </p:spTree>
    <p:extLst>
      <p:ext uri="{BB962C8B-B14F-4D97-AF65-F5344CB8AC3E}">
        <p14:creationId xmlns:p14="http://schemas.microsoft.com/office/powerpoint/2010/main" val="2334896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latin typeface="+mj-lt"/>
              </a:rPr>
              <a:t>Réflexion</a:t>
            </a:r>
          </a:p>
        </p:txBody>
      </p:sp>
      <p:sp>
        <p:nvSpPr>
          <p:cNvPr id="3" name="Content Placeholder 2"/>
          <p:cNvSpPr>
            <a:spLocks noGrp="1"/>
          </p:cNvSpPr>
          <p:nvPr>
            <p:ph idx="10"/>
          </p:nvPr>
        </p:nvSpPr>
        <p:spPr>
          <a:xfrm>
            <a:off x="1333499" y="1537383"/>
            <a:ext cx="5418993" cy="1191750"/>
          </a:xfrm>
          <a:custGeom>
            <a:avLst/>
            <a:gdLst>
              <a:gd name="connsiteX0" fmla="*/ 0 w 5418993"/>
              <a:gd name="connsiteY0" fmla="*/ 0 h 1191750"/>
              <a:gd name="connsiteX1" fmla="*/ 541899 w 5418993"/>
              <a:gd name="connsiteY1" fmla="*/ 0 h 1191750"/>
              <a:gd name="connsiteX2" fmla="*/ 921229 w 5418993"/>
              <a:gd name="connsiteY2" fmla="*/ 0 h 1191750"/>
              <a:gd name="connsiteX3" fmla="*/ 1300558 w 5418993"/>
              <a:gd name="connsiteY3" fmla="*/ 0 h 1191750"/>
              <a:gd name="connsiteX4" fmla="*/ 1842458 w 5418993"/>
              <a:gd name="connsiteY4" fmla="*/ 0 h 1191750"/>
              <a:gd name="connsiteX5" fmla="*/ 2221787 w 5418993"/>
              <a:gd name="connsiteY5" fmla="*/ 0 h 1191750"/>
              <a:gd name="connsiteX6" fmla="*/ 2763686 w 5418993"/>
              <a:gd name="connsiteY6" fmla="*/ 0 h 1191750"/>
              <a:gd name="connsiteX7" fmla="*/ 3359776 w 5418993"/>
              <a:gd name="connsiteY7" fmla="*/ 0 h 1191750"/>
              <a:gd name="connsiteX8" fmla="*/ 3793295 w 5418993"/>
              <a:gd name="connsiteY8" fmla="*/ 0 h 1191750"/>
              <a:gd name="connsiteX9" fmla="*/ 4335194 w 5418993"/>
              <a:gd name="connsiteY9" fmla="*/ 0 h 1191750"/>
              <a:gd name="connsiteX10" fmla="*/ 4822904 w 5418993"/>
              <a:gd name="connsiteY10" fmla="*/ 0 h 1191750"/>
              <a:gd name="connsiteX11" fmla="*/ 5418993 w 5418993"/>
              <a:gd name="connsiteY11" fmla="*/ 0 h 1191750"/>
              <a:gd name="connsiteX12" fmla="*/ 5418993 w 5418993"/>
              <a:gd name="connsiteY12" fmla="*/ 583958 h 1191750"/>
              <a:gd name="connsiteX13" fmla="*/ 5418993 w 5418993"/>
              <a:gd name="connsiteY13" fmla="*/ 1191750 h 1191750"/>
              <a:gd name="connsiteX14" fmla="*/ 4877094 w 5418993"/>
              <a:gd name="connsiteY14" fmla="*/ 1191750 h 1191750"/>
              <a:gd name="connsiteX15" fmla="*/ 4281004 w 5418993"/>
              <a:gd name="connsiteY15" fmla="*/ 1191750 h 1191750"/>
              <a:gd name="connsiteX16" fmla="*/ 3739105 w 5418993"/>
              <a:gd name="connsiteY16" fmla="*/ 1191750 h 1191750"/>
              <a:gd name="connsiteX17" fmla="*/ 3359776 w 5418993"/>
              <a:gd name="connsiteY17" fmla="*/ 1191750 h 1191750"/>
              <a:gd name="connsiteX18" fmla="*/ 2817876 w 5418993"/>
              <a:gd name="connsiteY18" fmla="*/ 1191750 h 1191750"/>
              <a:gd name="connsiteX19" fmla="*/ 2221787 w 5418993"/>
              <a:gd name="connsiteY19" fmla="*/ 1191750 h 1191750"/>
              <a:gd name="connsiteX20" fmla="*/ 1679888 w 5418993"/>
              <a:gd name="connsiteY20" fmla="*/ 1191750 h 1191750"/>
              <a:gd name="connsiteX21" fmla="*/ 1137989 w 5418993"/>
              <a:gd name="connsiteY21" fmla="*/ 1191750 h 1191750"/>
              <a:gd name="connsiteX22" fmla="*/ 704469 w 5418993"/>
              <a:gd name="connsiteY22" fmla="*/ 1191750 h 1191750"/>
              <a:gd name="connsiteX23" fmla="*/ 0 w 5418993"/>
              <a:gd name="connsiteY23" fmla="*/ 1191750 h 1191750"/>
              <a:gd name="connsiteX24" fmla="*/ 0 w 5418993"/>
              <a:gd name="connsiteY24" fmla="*/ 572040 h 1191750"/>
              <a:gd name="connsiteX25" fmla="*/ 0 w 5418993"/>
              <a:gd name="connsiteY25" fmla="*/ 0 h 119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418993" h="1191750" fill="none" extrusionOk="0">
                <a:moveTo>
                  <a:pt x="0" y="0"/>
                </a:moveTo>
                <a:cubicBezTo>
                  <a:pt x="247953" y="-61075"/>
                  <a:pt x="323236" y="14019"/>
                  <a:pt x="541899" y="0"/>
                </a:cubicBezTo>
                <a:cubicBezTo>
                  <a:pt x="760562" y="-14019"/>
                  <a:pt x="828110" y="42150"/>
                  <a:pt x="921229" y="0"/>
                </a:cubicBezTo>
                <a:cubicBezTo>
                  <a:pt x="1014348" y="-42150"/>
                  <a:pt x="1190407" y="29387"/>
                  <a:pt x="1300558" y="0"/>
                </a:cubicBezTo>
                <a:cubicBezTo>
                  <a:pt x="1410709" y="-29387"/>
                  <a:pt x="1689529" y="48171"/>
                  <a:pt x="1842458" y="0"/>
                </a:cubicBezTo>
                <a:cubicBezTo>
                  <a:pt x="1995387" y="-48171"/>
                  <a:pt x="2136631" y="40179"/>
                  <a:pt x="2221787" y="0"/>
                </a:cubicBezTo>
                <a:cubicBezTo>
                  <a:pt x="2306943" y="-40179"/>
                  <a:pt x="2530240" y="63031"/>
                  <a:pt x="2763686" y="0"/>
                </a:cubicBezTo>
                <a:cubicBezTo>
                  <a:pt x="2997132" y="-63031"/>
                  <a:pt x="3169417" y="9677"/>
                  <a:pt x="3359776" y="0"/>
                </a:cubicBezTo>
                <a:cubicBezTo>
                  <a:pt x="3550135" y="-9677"/>
                  <a:pt x="3695254" y="26761"/>
                  <a:pt x="3793295" y="0"/>
                </a:cubicBezTo>
                <a:cubicBezTo>
                  <a:pt x="3891336" y="-26761"/>
                  <a:pt x="4087613" y="22520"/>
                  <a:pt x="4335194" y="0"/>
                </a:cubicBezTo>
                <a:cubicBezTo>
                  <a:pt x="4582775" y="-22520"/>
                  <a:pt x="4658699" y="42319"/>
                  <a:pt x="4822904" y="0"/>
                </a:cubicBezTo>
                <a:cubicBezTo>
                  <a:pt x="4987109" y="-42319"/>
                  <a:pt x="5229213" y="11531"/>
                  <a:pt x="5418993" y="0"/>
                </a:cubicBezTo>
                <a:cubicBezTo>
                  <a:pt x="5471777" y="148312"/>
                  <a:pt x="5379928" y="297642"/>
                  <a:pt x="5418993" y="583958"/>
                </a:cubicBezTo>
                <a:cubicBezTo>
                  <a:pt x="5458058" y="870274"/>
                  <a:pt x="5362301" y="941035"/>
                  <a:pt x="5418993" y="1191750"/>
                </a:cubicBezTo>
                <a:cubicBezTo>
                  <a:pt x="5261557" y="1197691"/>
                  <a:pt x="5143257" y="1152944"/>
                  <a:pt x="4877094" y="1191750"/>
                </a:cubicBezTo>
                <a:cubicBezTo>
                  <a:pt x="4610931" y="1230556"/>
                  <a:pt x="4443823" y="1161936"/>
                  <a:pt x="4281004" y="1191750"/>
                </a:cubicBezTo>
                <a:cubicBezTo>
                  <a:pt x="4118185" y="1221564"/>
                  <a:pt x="3916555" y="1156836"/>
                  <a:pt x="3739105" y="1191750"/>
                </a:cubicBezTo>
                <a:cubicBezTo>
                  <a:pt x="3561655" y="1226664"/>
                  <a:pt x="3544021" y="1153376"/>
                  <a:pt x="3359776" y="1191750"/>
                </a:cubicBezTo>
                <a:cubicBezTo>
                  <a:pt x="3175531" y="1230124"/>
                  <a:pt x="2995914" y="1162188"/>
                  <a:pt x="2817876" y="1191750"/>
                </a:cubicBezTo>
                <a:cubicBezTo>
                  <a:pt x="2639838" y="1221312"/>
                  <a:pt x="2391110" y="1154838"/>
                  <a:pt x="2221787" y="1191750"/>
                </a:cubicBezTo>
                <a:cubicBezTo>
                  <a:pt x="2052464" y="1228662"/>
                  <a:pt x="1894398" y="1188976"/>
                  <a:pt x="1679888" y="1191750"/>
                </a:cubicBezTo>
                <a:cubicBezTo>
                  <a:pt x="1465378" y="1194524"/>
                  <a:pt x="1247443" y="1180353"/>
                  <a:pt x="1137989" y="1191750"/>
                </a:cubicBezTo>
                <a:cubicBezTo>
                  <a:pt x="1028535" y="1203147"/>
                  <a:pt x="883014" y="1173013"/>
                  <a:pt x="704469" y="1191750"/>
                </a:cubicBezTo>
                <a:cubicBezTo>
                  <a:pt x="525924" y="1210487"/>
                  <a:pt x="176357" y="1122021"/>
                  <a:pt x="0" y="1191750"/>
                </a:cubicBezTo>
                <a:cubicBezTo>
                  <a:pt x="-27124" y="920019"/>
                  <a:pt x="21847" y="834399"/>
                  <a:pt x="0" y="572040"/>
                </a:cubicBezTo>
                <a:cubicBezTo>
                  <a:pt x="-21847" y="309681"/>
                  <a:pt x="55869" y="275526"/>
                  <a:pt x="0" y="0"/>
                </a:cubicBezTo>
                <a:close/>
              </a:path>
              <a:path w="5418993" h="1191750" stroke="0" extrusionOk="0">
                <a:moveTo>
                  <a:pt x="0" y="0"/>
                </a:moveTo>
                <a:cubicBezTo>
                  <a:pt x="174394" y="-12604"/>
                  <a:pt x="217481" y="25903"/>
                  <a:pt x="433519" y="0"/>
                </a:cubicBezTo>
                <a:cubicBezTo>
                  <a:pt x="649557" y="-25903"/>
                  <a:pt x="754689" y="59574"/>
                  <a:pt x="1029609" y="0"/>
                </a:cubicBezTo>
                <a:cubicBezTo>
                  <a:pt x="1304529" y="-59574"/>
                  <a:pt x="1300533" y="35447"/>
                  <a:pt x="1517318" y="0"/>
                </a:cubicBezTo>
                <a:cubicBezTo>
                  <a:pt x="1734103" y="-35447"/>
                  <a:pt x="1932666" y="53266"/>
                  <a:pt x="2167597" y="0"/>
                </a:cubicBezTo>
                <a:cubicBezTo>
                  <a:pt x="2402528" y="-53266"/>
                  <a:pt x="2452761" y="11037"/>
                  <a:pt x="2601117" y="0"/>
                </a:cubicBezTo>
                <a:cubicBezTo>
                  <a:pt x="2749473" y="-11037"/>
                  <a:pt x="2898905" y="2482"/>
                  <a:pt x="3034636" y="0"/>
                </a:cubicBezTo>
                <a:cubicBezTo>
                  <a:pt x="3170367" y="-2482"/>
                  <a:pt x="3375028" y="6740"/>
                  <a:pt x="3468156" y="0"/>
                </a:cubicBezTo>
                <a:cubicBezTo>
                  <a:pt x="3561284" y="-6740"/>
                  <a:pt x="3792362" y="9613"/>
                  <a:pt x="4010055" y="0"/>
                </a:cubicBezTo>
                <a:cubicBezTo>
                  <a:pt x="4227748" y="-9613"/>
                  <a:pt x="4477777" y="51313"/>
                  <a:pt x="4606144" y="0"/>
                </a:cubicBezTo>
                <a:cubicBezTo>
                  <a:pt x="4734511" y="-51313"/>
                  <a:pt x="5200423" y="87213"/>
                  <a:pt x="5418993" y="0"/>
                </a:cubicBezTo>
                <a:cubicBezTo>
                  <a:pt x="5467726" y="251738"/>
                  <a:pt x="5371841" y="440963"/>
                  <a:pt x="5418993" y="595875"/>
                </a:cubicBezTo>
                <a:cubicBezTo>
                  <a:pt x="5466145" y="750788"/>
                  <a:pt x="5352578" y="996710"/>
                  <a:pt x="5418993" y="1191750"/>
                </a:cubicBezTo>
                <a:cubicBezTo>
                  <a:pt x="5269889" y="1200656"/>
                  <a:pt x="5117514" y="1137516"/>
                  <a:pt x="4877094" y="1191750"/>
                </a:cubicBezTo>
                <a:cubicBezTo>
                  <a:pt x="4636674" y="1245984"/>
                  <a:pt x="4550713" y="1171414"/>
                  <a:pt x="4443574" y="1191750"/>
                </a:cubicBezTo>
                <a:cubicBezTo>
                  <a:pt x="4336435" y="1212086"/>
                  <a:pt x="4148698" y="1178466"/>
                  <a:pt x="4064245" y="1191750"/>
                </a:cubicBezTo>
                <a:cubicBezTo>
                  <a:pt x="3979792" y="1205034"/>
                  <a:pt x="3672224" y="1133049"/>
                  <a:pt x="3468156" y="1191750"/>
                </a:cubicBezTo>
                <a:cubicBezTo>
                  <a:pt x="3264088" y="1250451"/>
                  <a:pt x="3046313" y="1120185"/>
                  <a:pt x="2817876" y="1191750"/>
                </a:cubicBezTo>
                <a:cubicBezTo>
                  <a:pt x="2589439" y="1263315"/>
                  <a:pt x="2592791" y="1163138"/>
                  <a:pt x="2384357" y="1191750"/>
                </a:cubicBezTo>
                <a:cubicBezTo>
                  <a:pt x="2175923" y="1220362"/>
                  <a:pt x="2048920" y="1168950"/>
                  <a:pt x="1950837" y="1191750"/>
                </a:cubicBezTo>
                <a:cubicBezTo>
                  <a:pt x="1852754" y="1214550"/>
                  <a:pt x="1672924" y="1174601"/>
                  <a:pt x="1408938" y="1191750"/>
                </a:cubicBezTo>
                <a:cubicBezTo>
                  <a:pt x="1144952" y="1208899"/>
                  <a:pt x="1021126" y="1153241"/>
                  <a:pt x="921229" y="1191750"/>
                </a:cubicBezTo>
                <a:cubicBezTo>
                  <a:pt x="821332" y="1230259"/>
                  <a:pt x="274435" y="1138147"/>
                  <a:pt x="0" y="1191750"/>
                </a:cubicBezTo>
                <a:cubicBezTo>
                  <a:pt x="-29429" y="1032919"/>
                  <a:pt x="9689" y="880039"/>
                  <a:pt x="0" y="572040"/>
                </a:cubicBezTo>
                <a:cubicBezTo>
                  <a:pt x="-9689" y="264041"/>
                  <a:pt x="28720" y="207327"/>
                  <a:pt x="0" y="0"/>
                </a:cubicBezTo>
                <a:close/>
              </a:path>
            </a:pathLst>
          </a:custGeom>
          <a:solidFill>
            <a:schemeClr val="bg2"/>
          </a:solidFill>
          <a:ln w="28575">
            <a:solidFill>
              <a:schemeClr val="accent6"/>
            </a:solidFill>
            <a:extLst>
              <a:ext uri="{C807C97D-BFC1-408E-A445-0C87EB9F89A2}">
                <ask:lineSketchStyleProps xmlns:ask="http://schemas.microsoft.com/office/drawing/2018/sketchyshapes" sd="1497184283">
                  <ask:type>
                    <ask:lineSketchScribble/>
                  </ask:type>
                </ask:lineSketchStyleProps>
              </a:ext>
            </a:extLst>
          </a:ln>
        </p:spPr>
        <p:txBody>
          <a:bodyPr/>
          <a:lstStyle/>
          <a:p>
            <a:pPr marL="0" indent="0">
              <a:buNone/>
            </a:pPr>
            <a:endParaRPr lang="en-GB" sz="1800" dirty="0">
              <a:latin typeface="+mj-lt"/>
            </a:endParaRPr>
          </a:p>
          <a:p>
            <a:pPr marL="0" indent="0">
              <a:buNone/>
            </a:pPr>
            <a:r>
              <a:rPr lang="fr-FR" sz="1600">
                <a:latin typeface="+mj-lt"/>
              </a:rPr>
              <a:t>Chaque personne choisit un mot qu’elle pense qu’une OSC pourrait avoir du mal à comprendre. </a:t>
            </a:r>
          </a:p>
        </p:txBody>
      </p:sp>
      <p:pic>
        <p:nvPicPr>
          <p:cNvPr id="4" name="Graphic 3" descr="Customer review RTL">
            <a:extLst>
              <a:ext uri="{FF2B5EF4-FFF2-40B4-BE49-F238E27FC236}">
                <a16:creationId xmlns:a16="http://schemas.microsoft.com/office/drawing/2014/main" id="{C9EAEFD6-969A-4E9E-A3E5-5C54B9B5826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1642" y="1218858"/>
            <a:ext cx="914400" cy="914400"/>
          </a:xfrm>
          <a:prstGeom prst="rect">
            <a:avLst/>
          </a:prstGeom>
        </p:spPr>
      </p:pic>
    </p:spTree>
    <p:extLst>
      <p:ext uri="{BB962C8B-B14F-4D97-AF65-F5344CB8AC3E}">
        <p14:creationId xmlns:p14="http://schemas.microsoft.com/office/powerpoint/2010/main" val="793737974"/>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2AC669E7-1B41-4DF6-B018-33D3041B7D32}"/>
              </a:ext>
            </a:extLst>
          </p:cNvPr>
          <p:cNvSpPr>
            <a:spLocks noGrp="1"/>
          </p:cNvSpPr>
          <p:nvPr>
            <p:ph type="subTitle" idx="1"/>
          </p:nvPr>
        </p:nvSpPr>
        <p:spPr>
          <a:xfrm>
            <a:off x="287338" y="3429000"/>
            <a:ext cx="6957524" cy="346695"/>
          </a:xfrm>
        </p:spPr>
        <p:txBody>
          <a:bodyPr>
            <a:noAutofit/>
          </a:bodyPr>
          <a:lstStyle/>
          <a:p>
            <a:r>
              <a:rPr lang="fr-FR" sz="2000" dirty="0"/>
              <a:t>Un animation efficace permet de maximiser les apprentissages tirés et l’efficacité de la gestion du processus.</a:t>
            </a:r>
          </a:p>
        </p:txBody>
      </p:sp>
      <p:sp>
        <p:nvSpPr>
          <p:cNvPr id="3" name="Title 2">
            <a:extLst>
              <a:ext uri="{FF2B5EF4-FFF2-40B4-BE49-F238E27FC236}">
                <a16:creationId xmlns:a16="http://schemas.microsoft.com/office/drawing/2014/main" id="{34ED3462-60A6-4F07-BA11-88C3CFCE4432}"/>
              </a:ext>
            </a:extLst>
          </p:cNvPr>
          <p:cNvSpPr>
            <a:spLocks noGrp="1"/>
          </p:cNvSpPr>
          <p:nvPr>
            <p:ph type="ctrTitle"/>
          </p:nvPr>
        </p:nvSpPr>
        <p:spPr>
          <a:xfrm>
            <a:off x="287336" y="2397999"/>
            <a:ext cx="7759384" cy="725033"/>
          </a:xfrm>
        </p:spPr>
        <p:txBody>
          <a:bodyPr/>
          <a:lstStyle/>
          <a:p>
            <a:r>
              <a:rPr lang="fr-FR"/>
              <a:t>2. Animation efficace</a:t>
            </a:r>
          </a:p>
        </p:txBody>
      </p:sp>
    </p:spTree>
    <p:extLst>
      <p:ext uri="{BB962C8B-B14F-4D97-AF65-F5344CB8AC3E}">
        <p14:creationId xmlns:p14="http://schemas.microsoft.com/office/powerpoint/2010/main" val="4209723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latin typeface="+mj-lt"/>
              </a:rPr>
              <a:t>Quelques conseils pour une animation efficace</a:t>
            </a:r>
          </a:p>
        </p:txBody>
      </p:sp>
      <p:sp>
        <p:nvSpPr>
          <p:cNvPr id="3" name="Content Placeholder 2"/>
          <p:cNvSpPr>
            <a:spLocks noGrp="1"/>
          </p:cNvSpPr>
          <p:nvPr>
            <p:ph idx="10"/>
          </p:nvPr>
        </p:nvSpPr>
        <p:spPr>
          <a:xfrm>
            <a:off x="403477" y="1270096"/>
            <a:ext cx="7122738" cy="4536000"/>
          </a:xfrm>
        </p:spPr>
        <p:txBody>
          <a:bodyPr>
            <a:noAutofit/>
          </a:bodyPr>
          <a:lstStyle/>
          <a:p>
            <a:r>
              <a:rPr lang="fr-FR" sz="1700" dirty="0">
                <a:latin typeface="+mj-lt"/>
              </a:rPr>
              <a:t>Posez des questions ouvertes pour éviter de suggérer des réponses et encouragez les interactions entre les participants. </a:t>
            </a:r>
          </a:p>
          <a:p>
            <a:r>
              <a:rPr lang="fr-FR" sz="1700" dirty="0">
                <a:latin typeface="+mj-lt"/>
              </a:rPr>
              <a:t>Soyez conscient des dynamiques de groupe. Les OECO fonctionnent mieux quand les opinions de tous les participants sont reflétées, et pas seulement celles des personnes les plus âgées, celles qui parlent le plus fort ou les plus haut placées. </a:t>
            </a:r>
          </a:p>
          <a:p>
            <a:r>
              <a:rPr lang="fr-FR" sz="1700" dirty="0">
                <a:latin typeface="+mj-lt"/>
              </a:rPr>
              <a:t>Ne mettez pas en question et ne niez pas les opinions des personnes participantes, même si vous savez qu’elles ne sont pas véridiques. Posez plutôt des questions ouvertes et approfondies. </a:t>
            </a:r>
          </a:p>
          <a:p>
            <a:r>
              <a:rPr lang="fr-FR" sz="1700" dirty="0">
                <a:latin typeface="+mj-lt"/>
              </a:rPr>
              <a:t>Lisez toutes les propositions de score à voix haute et analysez la réaction des personnes participantes. Adaptez la formulation et fournissez plus d’explications si nécessaire.</a:t>
            </a:r>
          </a:p>
          <a:p>
            <a:r>
              <a:rPr lang="fr-FR" sz="1700" dirty="0">
                <a:latin typeface="+mj-lt"/>
              </a:rPr>
              <a:t>Encouragez toutes les personnes à participer et à écouter de manière active. Identifiez en particulier les personnes les plus silencieuses ou timides et donnez-leur l’espace dont elles ont besoin pour participer. </a:t>
            </a:r>
          </a:p>
          <a:p>
            <a:r>
              <a:rPr lang="fr-FR" sz="1700" dirty="0">
                <a:latin typeface="+mj-lt"/>
              </a:rPr>
              <a:t>Utilisez l’écoute active.</a:t>
            </a:r>
          </a:p>
          <a:p>
            <a:r>
              <a:rPr lang="fr-FR" sz="1700" b="1" dirty="0">
                <a:latin typeface="+mj-lt"/>
              </a:rPr>
              <a:t>Respectez le temps imparti.</a:t>
            </a:r>
          </a:p>
        </p:txBody>
      </p:sp>
    </p:spTree>
    <p:extLst>
      <p:ext uri="{BB962C8B-B14F-4D97-AF65-F5344CB8AC3E}">
        <p14:creationId xmlns:p14="http://schemas.microsoft.com/office/powerpoint/2010/main" val="1809584457"/>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latin typeface="+mj-lt"/>
              </a:rPr>
              <a:t>Aider à prendre des décisions</a:t>
            </a:r>
          </a:p>
        </p:txBody>
      </p:sp>
      <p:sp>
        <p:nvSpPr>
          <p:cNvPr id="3" name="Content Placeholder 2"/>
          <p:cNvSpPr>
            <a:spLocks noGrp="1"/>
          </p:cNvSpPr>
          <p:nvPr>
            <p:ph idx="10"/>
          </p:nvPr>
        </p:nvSpPr>
        <p:spPr>
          <a:xfrm>
            <a:off x="422030" y="1298231"/>
            <a:ext cx="7005711" cy="4536000"/>
          </a:xfrm>
        </p:spPr>
        <p:txBody>
          <a:bodyPr/>
          <a:lstStyle/>
          <a:p>
            <a:r>
              <a:rPr lang="fr-FR" sz="1800" dirty="0">
                <a:latin typeface="+mj-lt"/>
              </a:rPr>
              <a:t>Insistez sur les domaines dans lesquels le groupe est d’accord pour qu’il reste dynamique. </a:t>
            </a:r>
          </a:p>
          <a:p>
            <a:r>
              <a:rPr lang="fr-FR" sz="1800" dirty="0">
                <a:latin typeface="+mj-lt"/>
              </a:rPr>
              <a:t>Utilisez des exercices comme le vote par points pour que les personnes participantes se concentrent sur une dynamique de groupe et non sur les individus.</a:t>
            </a:r>
          </a:p>
          <a:p>
            <a:r>
              <a:rPr lang="fr-FR" sz="1800" dirty="0">
                <a:latin typeface="+mj-lt"/>
              </a:rPr>
              <a:t>S'il existe une problématique différente qui entrave la prise de décision dans un sous-domaine, donnez un temps (limité) pour en discuter avant de réexaminer le sous-domaine. Mentionnez-le dans vos notes.</a:t>
            </a:r>
          </a:p>
          <a:p>
            <a:r>
              <a:rPr lang="fr-FR" sz="1800" dirty="0">
                <a:latin typeface="+mj-lt"/>
              </a:rPr>
              <a:t>Méfiez-vous des consensus trouvés trop facilement, posez une autre question pour vous assurer que tout le monde est d’accord sur les points importants. </a:t>
            </a:r>
          </a:p>
          <a:p>
            <a:r>
              <a:rPr lang="fr-FR" sz="1800" dirty="0">
                <a:latin typeface="+mj-lt"/>
              </a:rPr>
              <a:t>Il est intéressant d’avoir des opinions qui diffèrent car cela nous permet de travailler avec plus d'informations. </a:t>
            </a:r>
          </a:p>
          <a:p>
            <a:endParaRPr lang="en-GB" sz="1600" dirty="0">
              <a:latin typeface="+mj-lt"/>
            </a:endParaRPr>
          </a:p>
        </p:txBody>
      </p:sp>
    </p:spTree>
    <p:extLst>
      <p:ext uri="{BB962C8B-B14F-4D97-AF65-F5344CB8AC3E}">
        <p14:creationId xmlns:p14="http://schemas.microsoft.com/office/powerpoint/2010/main" val="1010891962"/>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latin typeface="+mj-lt"/>
              </a:rPr>
              <a:t>Être conscient des biais</a:t>
            </a:r>
          </a:p>
        </p:txBody>
      </p:sp>
      <p:sp>
        <p:nvSpPr>
          <p:cNvPr id="3" name="Content Placeholder 2"/>
          <p:cNvSpPr>
            <a:spLocks noGrp="1"/>
          </p:cNvSpPr>
          <p:nvPr>
            <p:ph idx="10"/>
          </p:nvPr>
        </p:nvSpPr>
        <p:spPr>
          <a:xfrm>
            <a:off x="422031" y="1161000"/>
            <a:ext cx="7188592" cy="5452592"/>
          </a:xfrm>
        </p:spPr>
        <p:txBody>
          <a:bodyPr>
            <a:normAutofit fontScale="92500" lnSpcReduction="10000"/>
          </a:bodyPr>
          <a:lstStyle/>
          <a:p>
            <a:pPr marL="0" indent="0">
              <a:buNone/>
            </a:pPr>
            <a:r>
              <a:rPr lang="fr-FR" sz="1800" b="1" dirty="0">
                <a:latin typeface="+mj-lt"/>
              </a:rPr>
              <a:t>Le biais de conformisme :</a:t>
            </a:r>
            <a:r>
              <a:rPr lang="fr-FR" sz="1800" dirty="0">
                <a:latin typeface="+mj-lt"/>
              </a:rPr>
              <a:t> quand une personne participante choisit d’être d’accord avec l’animateur ou l’animatrice (c’est en particulier important quand les personnes participantes sont fatiguées)</a:t>
            </a:r>
          </a:p>
          <a:p>
            <a:pPr marL="0" indent="0">
              <a:buNone/>
            </a:pPr>
            <a:r>
              <a:rPr lang="fr-FR" sz="1800" i="1" dirty="0">
                <a:latin typeface="+mj-lt"/>
              </a:rPr>
              <a:t>Comment l’éviter :</a:t>
            </a:r>
            <a:r>
              <a:rPr lang="fr-FR" sz="1800" b="1" dirty="0">
                <a:latin typeface="+mj-lt"/>
              </a:rPr>
              <a:t> </a:t>
            </a:r>
            <a:r>
              <a:rPr lang="fr-FR" sz="1800" dirty="0">
                <a:latin typeface="+mj-lt"/>
              </a:rPr>
              <a:t>Utilisez des questions ouvertes et posez la même question de différentes manières pour aider les personnes participantes à être précises.</a:t>
            </a:r>
          </a:p>
          <a:p>
            <a:pPr marL="0" indent="0">
              <a:buNone/>
            </a:pPr>
            <a:r>
              <a:rPr lang="fr-FR" sz="1800" b="1" dirty="0">
                <a:latin typeface="+mj-lt"/>
              </a:rPr>
              <a:t>Le biais de désirabilité sociale :</a:t>
            </a:r>
            <a:r>
              <a:rPr lang="fr-FR" sz="1800" dirty="0">
                <a:latin typeface="+mj-lt"/>
              </a:rPr>
              <a:t> répondre de manière inexacte pour être apprécié</a:t>
            </a:r>
          </a:p>
          <a:p>
            <a:pPr marL="0" indent="0">
              <a:buNone/>
            </a:pPr>
            <a:r>
              <a:rPr lang="fr-FR" sz="1800" i="1" dirty="0">
                <a:latin typeface="+mj-lt"/>
              </a:rPr>
              <a:t>Comment l’éviter :</a:t>
            </a:r>
            <a:r>
              <a:rPr lang="fr-FR" sz="1800" b="1" dirty="0">
                <a:latin typeface="+mj-lt"/>
              </a:rPr>
              <a:t> </a:t>
            </a:r>
            <a:r>
              <a:rPr lang="fr-FR" sz="1800" dirty="0">
                <a:latin typeface="+mj-lt"/>
              </a:rPr>
              <a:t>Insistez sur les objectifs de l’OECO et rappelez-les aux personnes participantes tout au long de l’évaluation. Utilisez des questions ouvertes.</a:t>
            </a:r>
          </a:p>
          <a:p>
            <a:pPr marL="0" indent="0">
              <a:buNone/>
            </a:pPr>
            <a:r>
              <a:rPr lang="fr-FR" sz="1800" b="1" dirty="0">
                <a:latin typeface="+mj-lt"/>
              </a:rPr>
              <a:t>Le biais de confirmation :</a:t>
            </a:r>
            <a:r>
              <a:rPr lang="fr-FR" sz="1800" dirty="0">
                <a:latin typeface="+mj-lt"/>
              </a:rPr>
              <a:t> quand un chercheur interprète les données dans le sens de son hypothèse</a:t>
            </a:r>
          </a:p>
          <a:p>
            <a:pPr marL="0" indent="0">
              <a:buNone/>
            </a:pPr>
            <a:r>
              <a:rPr lang="fr-FR" sz="1800" i="1" dirty="0">
                <a:latin typeface="+mj-lt"/>
              </a:rPr>
              <a:t>Comment l’éviter :</a:t>
            </a:r>
            <a:r>
              <a:rPr lang="fr-FR" sz="1800" b="1" dirty="0">
                <a:latin typeface="+mj-lt"/>
              </a:rPr>
              <a:t> </a:t>
            </a:r>
            <a:r>
              <a:rPr lang="fr-FR" sz="1800" dirty="0">
                <a:latin typeface="+mj-lt"/>
              </a:rPr>
              <a:t>Enregistrez tout et appuyez-vous sur votre </a:t>
            </a:r>
            <a:r>
              <a:rPr lang="fr-FR" sz="1800" dirty="0" err="1">
                <a:latin typeface="+mj-lt"/>
              </a:rPr>
              <a:t>co</a:t>
            </a:r>
            <a:r>
              <a:rPr lang="fr-FR" sz="1800" dirty="0">
                <a:latin typeface="+mj-lt"/>
              </a:rPr>
              <a:t>-animateur ou </a:t>
            </a:r>
            <a:r>
              <a:rPr lang="fr-FR" sz="1800" dirty="0" err="1">
                <a:latin typeface="+mj-lt"/>
              </a:rPr>
              <a:t>co</a:t>
            </a:r>
            <a:r>
              <a:rPr lang="fr-FR" sz="1800" dirty="0">
                <a:latin typeface="+mj-lt"/>
              </a:rPr>
              <a:t>-animatrice. N’oubliez pas : votre rôle est d’animer, pas de faire des entretiens ou de trouver des résultats.</a:t>
            </a:r>
          </a:p>
          <a:p>
            <a:pPr marL="0" indent="0">
              <a:buNone/>
            </a:pPr>
            <a:r>
              <a:rPr lang="fr-FR" sz="1800" b="1" dirty="0">
                <a:latin typeface="+mj-lt"/>
              </a:rPr>
              <a:t>Les questions biaisées :</a:t>
            </a:r>
            <a:r>
              <a:rPr lang="fr-FR" sz="1800" dirty="0">
                <a:latin typeface="+mj-lt"/>
              </a:rPr>
              <a:t> quand les questions amènent les personnes participantes à des réponses spécifiques</a:t>
            </a:r>
          </a:p>
          <a:p>
            <a:pPr marL="0" indent="0">
              <a:buNone/>
            </a:pPr>
            <a:r>
              <a:rPr lang="fr-FR" sz="1800" i="1" dirty="0">
                <a:latin typeface="+mj-lt"/>
              </a:rPr>
              <a:t>Comment l’éviter :</a:t>
            </a:r>
            <a:r>
              <a:rPr lang="fr-FR" sz="1800" b="1" dirty="0">
                <a:latin typeface="+mj-lt"/>
              </a:rPr>
              <a:t> </a:t>
            </a:r>
            <a:r>
              <a:rPr lang="fr-FR" sz="1800" dirty="0">
                <a:latin typeface="+mj-lt"/>
              </a:rPr>
              <a:t>Évitez les questions directes qui ressemblent à celles posées dans des entretiens. Au contraire, posez des questions qui ne mettent l’accent sur aucun des scores.</a:t>
            </a:r>
          </a:p>
          <a:p>
            <a:endParaRPr lang="en-GB" sz="1800" dirty="0">
              <a:latin typeface="+mj-lt"/>
            </a:endParaRPr>
          </a:p>
        </p:txBody>
      </p:sp>
    </p:spTree>
    <p:extLst>
      <p:ext uri="{BB962C8B-B14F-4D97-AF65-F5344CB8AC3E}">
        <p14:creationId xmlns:p14="http://schemas.microsoft.com/office/powerpoint/2010/main" val="3580045189"/>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latin typeface="+mj-lt"/>
              </a:rPr>
              <a:t>Des questions ouvertes et approfondies</a:t>
            </a:r>
          </a:p>
        </p:txBody>
      </p:sp>
      <p:sp>
        <p:nvSpPr>
          <p:cNvPr id="4" name="Content Placeholder 3"/>
          <p:cNvSpPr>
            <a:spLocks noGrp="1"/>
          </p:cNvSpPr>
          <p:nvPr>
            <p:ph idx="10"/>
          </p:nvPr>
        </p:nvSpPr>
        <p:spPr>
          <a:xfrm>
            <a:off x="534572" y="1537382"/>
            <a:ext cx="6625883" cy="4536000"/>
          </a:xfrm>
        </p:spPr>
        <p:txBody>
          <a:bodyPr>
            <a:normAutofit/>
          </a:bodyPr>
          <a:lstStyle/>
          <a:p>
            <a:pPr marL="266700" indent="-266700">
              <a:buFont typeface="+mj-lt"/>
              <a:buAutoNum type="arabicPeriod"/>
            </a:pPr>
            <a:r>
              <a:rPr lang="fr-FR" sz="1800" dirty="0">
                <a:latin typeface="+mj-lt"/>
              </a:rPr>
              <a:t>« Quelles discussions avez-vous eues pour en arriver à ce score ? »</a:t>
            </a:r>
          </a:p>
          <a:p>
            <a:pPr marL="266700" indent="-266700">
              <a:buFont typeface="+mj-lt"/>
              <a:buAutoNum type="arabicPeriod"/>
            </a:pPr>
            <a:r>
              <a:rPr lang="fr-FR" sz="1800" dirty="0">
                <a:latin typeface="+mj-lt"/>
              </a:rPr>
              <a:t>« D’après vous, quelles sont les preuves qui peuvent justifier ce score ? »</a:t>
            </a:r>
          </a:p>
          <a:p>
            <a:pPr marL="266700" indent="-266700">
              <a:buFont typeface="+mj-lt"/>
              <a:buAutoNum type="arabicPeriod"/>
            </a:pPr>
            <a:r>
              <a:rPr lang="fr-FR" sz="1800" dirty="0">
                <a:latin typeface="+mj-lt"/>
              </a:rPr>
              <a:t>« Certaines personnes pensent-elles qu’un autre score correspondrait mieux à la situation ? Pourquoi ? »</a:t>
            </a:r>
          </a:p>
          <a:p>
            <a:pPr marL="266700" indent="-266700">
              <a:buFont typeface="+mj-lt"/>
              <a:buAutoNum type="arabicPeriod"/>
            </a:pPr>
            <a:r>
              <a:rPr lang="fr-FR" sz="1800" dirty="0">
                <a:latin typeface="+mj-lt"/>
              </a:rPr>
              <a:t>« Dites m’en plus sur... »</a:t>
            </a:r>
          </a:p>
          <a:p>
            <a:pPr marL="266700" indent="-266700">
              <a:buFont typeface="+mj-lt"/>
              <a:buAutoNum type="arabicPeriod"/>
            </a:pPr>
            <a:r>
              <a:rPr lang="fr-FR" sz="1800" dirty="0">
                <a:latin typeface="+mj-lt"/>
              </a:rPr>
              <a:t>« Pouvez-vous m’expliquer... ? »</a:t>
            </a:r>
          </a:p>
          <a:p>
            <a:pPr marL="266700" indent="-266700">
              <a:buFont typeface="+mj-lt"/>
              <a:buAutoNum type="arabicPeriod"/>
            </a:pPr>
            <a:r>
              <a:rPr lang="fr-FR" sz="1800" dirty="0">
                <a:latin typeface="+mj-lt"/>
              </a:rPr>
              <a:t>« Quelles sont vos raisons ? »</a:t>
            </a:r>
          </a:p>
          <a:p>
            <a:pPr marL="266700" indent="-266700">
              <a:buFont typeface="+mj-lt"/>
              <a:buAutoNum type="arabicPeriod"/>
            </a:pPr>
            <a:r>
              <a:rPr lang="fr-FR" sz="1800" dirty="0">
                <a:latin typeface="+mj-lt"/>
              </a:rPr>
              <a:t>« Quel effet [insérer un critère/un sous-domaine] a-t-il/elle eu sur le travail de l’organisation ? »</a:t>
            </a:r>
          </a:p>
          <a:p>
            <a:pPr marL="266700" indent="-266700">
              <a:buFont typeface="+mj-lt"/>
              <a:buAutoNum type="arabicPeriod"/>
            </a:pPr>
            <a:r>
              <a:rPr lang="fr-FR" sz="1800" dirty="0">
                <a:latin typeface="+mj-lt"/>
              </a:rPr>
              <a:t>« Cela veut-il dire que... ? »</a:t>
            </a:r>
          </a:p>
          <a:p>
            <a:pPr marL="0" indent="0">
              <a:buNone/>
            </a:pPr>
            <a:endParaRPr lang="en-GB" sz="1800" dirty="0">
              <a:latin typeface="+mj-lt"/>
            </a:endParaRPr>
          </a:p>
        </p:txBody>
      </p:sp>
    </p:spTree>
    <p:extLst>
      <p:ext uri="{BB962C8B-B14F-4D97-AF65-F5344CB8AC3E}">
        <p14:creationId xmlns:p14="http://schemas.microsoft.com/office/powerpoint/2010/main" val="1399650220"/>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latin typeface="+mj-lt"/>
              </a:rPr>
              <a:t>Exercice (1)A</a:t>
            </a:r>
          </a:p>
        </p:txBody>
      </p:sp>
      <p:sp>
        <p:nvSpPr>
          <p:cNvPr id="3" name="Content Placeholder 2"/>
          <p:cNvSpPr>
            <a:spLocks noGrp="1"/>
          </p:cNvSpPr>
          <p:nvPr>
            <p:ph idx="10"/>
          </p:nvPr>
        </p:nvSpPr>
        <p:spPr>
          <a:xfrm>
            <a:off x="1001353" y="1541387"/>
            <a:ext cx="5852160" cy="1384694"/>
          </a:xfrm>
          <a:custGeom>
            <a:avLst/>
            <a:gdLst>
              <a:gd name="connsiteX0" fmla="*/ 0 w 5852160"/>
              <a:gd name="connsiteY0" fmla="*/ 0 h 1384694"/>
              <a:gd name="connsiteX1" fmla="*/ 643738 w 5852160"/>
              <a:gd name="connsiteY1" fmla="*/ 0 h 1384694"/>
              <a:gd name="connsiteX2" fmla="*/ 1111910 w 5852160"/>
              <a:gd name="connsiteY2" fmla="*/ 0 h 1384694"/>
              <a:gd name="connsiteX3" fmla="*/ 1755648 w 5852160"/>
              <a:gd name="connsiteY3" fmla="*/ 0 h 1384694"/>
              <a:gd name="connsiteX4" fmla="*/ 2282342 w 5852160"/>
              <a:gd name="connsiteY4" fmla="*/ 0 h 1384694"/>
              <a:gd name="connsiteX5" fmla="*/ 2926080 w 5852160"/>
              <a:gd name="connsiteY5" fmla="*/ 0 h 1384694"/>
              <a:gd name="connsiteX6" fmla="*/ 3569818 w 5852160"/>
              <a:gd name="connsiteY6" fmla="*/ 0 h 1384694"/>
              <a:gd name="connsiteX7" fmla="*/ 4037990 w 5852160"/>
              <a:gd name="connsiteY7" fmla="*/ 0 h 1384694"/>
              <a:gd name="connsiteX8" fmla="*/ 4681728 w 5852160"/>
              <a:gd name="connsiteY8" fmla="*/ 0 h 1384694"/>
              <a:gd name="connsiteX9" fmla="*/ 5149901 w 5852160"/>
              <a:gd name="connsiteY9" fmla="*/ 0 h 1384694"/>
              <a:gd name="connsiteX10" fmla="*/ 5852160 w 5852160"/>
              <a:gd name="connsiteY10" fmla="*/ 0 h 1384694"/>
              <a:gd name="connsiteX11" fmla="*/ 5852160 w 5852160"/>
              <a:gd name="connsiteY11" fmla="*/ 433871 h 1384694"/>
              <a:gd name="connsiteX12" fmla="*/ 5852160 w 5852160"/>
              <a:gd name="connsiteY12" fmla="*/ 853895 h 1384694"/>
              <a:gd name="connsiteX13" fmla="*/ 5852160 w 5852160"/>
              <a:gd name="connsiteY13" fmla="*/ 1384694 h 1384694"/>
              <a:gd name="connsiteX14" fmla="*/ 5383987 w 5852160"/>
              <a:gd name="connsiteY14" fmla="*/ 1384694 h 1384694"/>
              <a:gd name="connsiteX15" fmla="*/ 4915814 w 5852160"/>
              <a:gd name="connsiteY15" fmla="*/ 1384694 h 1384694"/>
              <a:gd name="connsiteX16" fmla="*/ 4213555 w 5852160"/>
              <a:gd name="connsiteY16" fmla="*/ 1384694 h 1384694"/>
              <a:gd name="connsiteX17" fmla="*/ 3511296 w 5852160"/>
              <a:gd name="connsiteY17" fmla="*/ 1384694 h 1384694"/>
              <a:gd name="connsiteX18" fmla="*/ 3043123 w 5852160"/>
              <a:gd name="connsiteY18" fmla="*/ 1384694 h 1384694"/>
              <a:gd name="connsiteX19" fmla="*/ 2340864 w 5852160"/>
              <a:gd name="connsiteY19" fmla="*/ 1384694 h 1384694"/>
              <a:gd name="connsiteX20" fmla="*/ 1814170 w 5852160"/>
              <a:gd name="connsiteY20" fmla="*/ 1384694 h 1384694"/>
              <a:gd name="connsiteX21" fmla="*/ 1111910 w 5852160"/>
              <a:gd name="connsiteY21" fmla="*/ 1384694 h 1384694"/>
              <a:gd name="connsiteX22" fmla="*/ 0 w 5852160"/>
              <a:gd name="connsiteY22" fmla="*/ 1384694 h 1384694"/>
              <a:gd name="connsiteX23" fmla="*/ 0 w 5852160"/>
              <a:gd name="connsiteY23" fmla="*/ 923129 h 1384694"/>
              <a:gd name="connsiteX24" fmla="*/ 0 w 5852160"/>
              <a:gd name="connsiteY24" fmla="*/ 461565 h 1384694"/>
              <a:gd name="connsiteX25" fmla="*/ 0 w 5852160"/>
              <a:gd name="connsiteY25" fmla="*/ 0 h 1384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852160" h="1384694" fill="none" extrusionOk="0">
                <a:moveTo>
                  <a:pt x="0" y="0"/>
                </a:moveTo>
                <a:cubicBezTo>
                  <a:pt x="177217" y="-48341"/>
                  <a:pt x="324739" y="60468"/>
                  <a:pt x="643738" y="0"/>
                </a:cubicBezTo>
                <a:cubicBezTo>
                  <a:pt x="962737" y="-60468"/>
                  <a:pt x="984724" y="39487"/>
                  <a:pt x="1111910" y="0"/>
                </a:cubicBezTo>
                <a:cubicBezTo>
                  <a:pt x="1239096" y="-39487"/>
                  <a:pt x="1617355" y="22426"/>
                  <a:pt x="1755648" y="0"/>
                </a:cubicBezTo>
                <a:cubicBezTo>
                  <a:pt x="1893941" y="-22426"/>
                  <a:pt x="2171538" y="33825"/>
                  <a:pt x="2282342" y="0"/>
                </a:cubicBezTo>
                <a:cubicBezTo>
                  <a:pt x="2393146" y="-33825"/>
                  <a:pt x="2624162" y="45359"/>
                  <a:pt x="2926080" y="0"/>
                </a:cubicBezTo>
                <a:cubicBezTo>
                  <a:pt x="3227998" y="-45359"/>
                  <a:pt x="3351032" y="3725"/>
                  <a:pt x="3569818" y="0"/>
                </a:cubicBezTo>
                <a:cubicBezTo>
                  <a:pt x="3788604" y="-3725"/>
                  <a:pt x="3892572" y="55844"/>
                  <a:pt x="4037990" y="0"/>
                </a:cubicBezTo>
                <a:cubicBezTo>
                  <a:pt x="4183408" y="-55844"/>
                  <a:pt x="4366570" y="55290"/>
                  <a:pt x="4681728" y="0"/>
                </a:cubicBezTo>
                <a:cubicBezTo>
                  <a:pt x="4996886" y="-55290"/>
                  <a:pt x="4977618" y="46343"/>
                  <a:pt x="5149901" y="0"/>
                </a:cubicBezTo>
                <a:cubicBezTo>
                  <a:pt x="5322184" y="-46343"/>
                  <a:pt x="5607627" y="8462"/>
                  <a:pt x="5852160" y="0"/>
                </a:cubicBezTo>
                <a:cubicBezTo>
                  <a:pt x="5890790" y="106209"/>
                  <a:pt x="5828734" y="233460"/>
                  <a:pt x="5852160" y="433871"/>
                </a:cubicBezTo>
                <a:cubicBezTo>
                  <a:pt x="5875586" y="634282"/>
                  <a:pt x="5819410" y="704680"/>
                  <a:pt x="5852160" y="853895"/>
                </a:cubicBezTo>
                <a:cubicBezTo>
                  <a:pt x="5884910" y="1003110"/>
                  <a:pt x="5804363" y="1198733"/>
                  <a:pt x="5852160" y="1384694"/>
                </a:cubicBezTo>
                <a:cubicBezTo>
                  <a:pt x="5699654" y="1403459"/>
                  <a:pt x="5504515" y="1373268"/>
                  <a:pt x="5383987" y="1384694"/>
                </a:cubicBezTo>
                <a:cubicBezTo>
                  <a:pt x="5263459" y="1396120"/>
                  <a:pt x="5139676" y="1354577"/>
                  <a:pt x="4915814" y="1384694"/>
                </a:cubicBezTo>
                <a:cubicBezTo>
                  <a:pt x="4691952" y="1414811"/>
                  <a:pt x="4400045" y="1320000"/>
                  <a:pt x="4213555" y="1384694"/>
                </a:cubicBezTo>
                <a:cubicBezTo>
                  <a:pt x="4027065" y="1449388"/>
                  <a:pt x="3677396" y="1322078"/>
                  <a:pt x="3511296" y="1384694"/>
                </a:cubicBezTo>
                <a:cubicBezTo>
                  <a:pt x="3345196" y="1447310"/>
                  <a:pt x="3251170" y="1377470"/>
                  <a:pt x="3043123" y="1384694"/>
                </a:cubicBezTo>
                <a:cubicBezTo>
                  <a:pt x="2835076" y="1391918"/>
                  <a:pt x="2579301" y="1376864"/>
                  <a:pt x="2340864" y="1384694"/>
                </a:cubicBezTo>
                <a:cubicBezTo>
                  <a:pt x="2102427" y="1392524"/>
                  <a:pt x="2052800" y="1361037"/>
                  <a:pt x="1814170" y="1384694"/>
                </a:cubicBezTo>
                <a:cubicBezTo>
                  <a:pt x="1575540" y="1408351"/>
                  <a:pt x="1296789" y="1361468"/>
                  <a:pt x="1111910" y="1384694"/>
                </a:cubicBezTo>
                <a:cubicBezTo>
                  <a:pt x="927031" y="1407920"/>
                  <a:pt x="298905" y="1338590"/>
                  <a:pt x="0" y="1384694"/>
                </a:cubicBezTo>
                <a:cubicBezTo>
                  <a:pt x="-26219" y="1167326"/>
                  <a:pt x="12749" y="1029509"/>
                  <a:pt x="0" y="923129"/>
                </a:cubicBezTo>
                <a:cubicBezTo>
                  <a:pt x="-12749" y="816749"/>
                  <a:pt x="17283" y="616669"/>
                  <a:pt x="0" y="461565"/>
                </a:cubicBezTo>
                <a:cubicBezTo>
                  <a:pt x="-17283" y="306461"/>
                  <a:pt x="2412" y="154940"/>
                  <a:pt x="0" y="0"/>
                </a:cubicBezTo>
                <a:close/>
              </a:path>
              <a:path w="5852160" h="1384694" stroke="0" extrusionOk="0">
                <a:moveTo>
                  <a:pt x="0" y="0"/>
                </a:moveTo>
                <a:cubicBezTo>
                  <a:pt x="167611" y="-62363"/>
                  <a:pt x="349911" y="28991"/>
                  <a:pt x="585216" y="0"/>
                </a:cubicBezTo>
                <a:cubicBezTo>
                  <a:pt x="820521" y="-28991"/>
                  <a:pt x="972413" y="46051"/>
                  <a:pt x="1228954" y="0"/>
                </a:cubicBezTo>
                <a:cubicBezTo>
                  <a:pt x="1485495" y="-46051"/>
                  <a:pt x="1529218" y="37263"/>
                  <a:pt x="1697126" y="0"/>
                </a:cubicBezTo>
                <a:cubicBezTo>
                  <a:pt x="1865034" y="-37263"/>
                  <a:pt x="2107491" y="45353"/>
                  <a:pt x="2282342" y="0"/>
                </a:cubicBezTo>
                <a:cubicBezTo>
                  <a:pt x="2457193" y="-45353"/>
                  <a:pt x="2758644" y="11862"/>
                  <a:pt x="2926080" y="0"/>
                </a:cubicBezTo>
                <a:cubicBezTo>
                  <a:pt x="3093516" y="-11862"/>
                  <a:pt x="3249824" y="54478"/>
                  <a:pt x="3394253" y="0"/>
                </a:cubicBezTo>
                <a:cubicBezTo>
                  <a:pt x="3538682" y="-54478"/>
                  <a:pt x="3711635" y="35185"/>
                  <a:pt x="3979469" y="0"/>
                </a:cubicBezTo>
                <a:cubicBezTo>
                  <a:pt x="4247303" y="-35185"/>
                  <a:pt x="4488451" y="57972"/>
                  <a:pt x="4681728" y="0"/>
                </a:cubicBezTo>
                <a:cubicBezTo>
                  <a:pt x="4875005" y="-57972"/>
                  <a:pt x="5098326" y="58594"/>
                  <a:pt x="5208422" y="0"/>
                </a:cubicBezTo>
                <a:cubicBezTo>
                  <a:pt x="5318518" y="-58594"/>
                  <a:pt x="5652657" y="36311"/>
                  <a:pt x="5852160" y="0"/>
                </a:cubicBezTo>
                <a:cubicBezTo>
                  <a:pt x="5855292" y="123290"/>
                  <a:pt x="5830707" y="354528"/>
                  <a:pt x="5852160" y="475412"/>
                </a:cubicBezTo>
                <a:cubicBezTo>
                  <a:pt x="5873613" y="596296"/>
                  <a:pt x="5811824" y="742143"/>
                  <a:pt x="5852160" y="923129"/>
                </a:cubicBezTo>
                <a:cubicBezTo>
                  <a:pt x="5892496" y="1104115"/>
                  <a:pt x="5803222" y="1291290"/>
                  <a:pt x="5852160" y="1384694"/>
                </a:cubicBezTo>
                <a:cubicBezTo>
                  <a:pt x="5769614" y="1430794"/>
                  <a:pt x="5645925" y="1363764"/>
                  <a:pt x="5442509" y="1384694"/>
                </a:cubicBezTo>
                <a:cubicBezTo>
                  <a:pt x="5239093" y="1405624"/>
                  <a:pt x="5172412" y="1348333"/>
                  <a:pt x="5032858" y="1384694"/>
                </a:cubicBezTo>
                <a:cubicBezTo>
                  <a:pt x="4893304" y="1421055"/>
                  <a:pt x="4803758" y="1347099"/>
                  <a:pt x="4623206" y="1384694"/>
                </a:cubicBezTo>
                <a:cubicBezTo>
                  <a:pt x="4442654" y="1422289"/>
                  <a:pt x="4153371" y="1347761"/>
                  <a:pt x="3920947" y="1384694"/>
                </a:cubicBezTo>
                <a:cubicBezTo>
                  <a:pt x="3688523" y="1421627"/>
                  <a:pt x="3583941" y="1340552"/>
                  <a:pt x="3335731" y="1384694"/>
                </a:cubicBezTo>
                <a:cubicBezTo>
                  <a:pt x="3087521" y="1428836"/>
                  <a:pt x="2809678" y="1300970"/>
                  <a:pt x="2633472" y="1384694"/>
                </a:cubicBezTo>
                <a:cubicBezTo>
                  <a:pt x="2457266" y="1468418"/>
                  <a:pt x="2240233" y="1329699"/>
                  <a:pt x="1931213" y="1384694"/>
                </a:cubicBezTo>
                <a:cubicBezTo>
                  <a:pt x="1622193" y="1439689"/>
                  <a:pt x="1506004" y="1378665"/>
                  <a:pt x="1287475" y="1384694"/>
                </a:cubicBezTo>
                <a:cubicBezTo>
                  <a:pt x="1068946" y="1390723"/>
                  <a:pt x="949620" y="1334837"/>
                  <a:pt x="702259" y="1384694"/>
                </a:cubicBezTo>
                <a:cubicBezTo>
                  <a:pt x="454898" y="1434551"/>
                  <a:pt x="252130" y="1366550"/>
                  <a:pt x="0" y="1384694"/>
                </a:cubicBezTo>
                <a:cubicBezTo>
                  <a:pt x="-47463" y="1183897"/>
                  <a:pt x="3226" y="1045635"/>
                  <a:pt x="0" y="950823"/>
                </a:cubicBezTo>
                <a:cubicBezTo>
                  <a:pt x="-3226" y="856011"/>
                  <a:pt x="48270" y="625342"/>
                  <a:pt x="0" y="489259"/>
                </a:cubicBezTo>
                <a:cubicBezTo>
                  <a:pt x="-48270" y="353176"/>
                  <a:pt x="28150" y="116818"/>
                  <a:pt x="0" y="0"/>
                </a:cubicBezTo>
                <a:close/>
              </a:path>
            </a:pathLst>
          </a:custGeom>
          <a:solidFill>
            <a:schemeClr val="bg1">
              <a:lumMod val="95000"/>
            </a:schemeClr>
          </a:solidFill>
          <a:ln w="28575">
            <a:solidFill>
              <a:schemeClr val="tx2"/>
            </a:solidFill>
            <a:extLst>
              <a:ext uri="{C807C97D-BFC1-408E-A445-0C87EB9F89A2}">
                <ask:lineSketchStyleProps xmlns:ask="http://schemas.microsoft.com/office/drawing/2018/sketchyshapes" sd="3923898828">
                  <ask:type>
                    <ask:lineSketchScribble/>
                  </ask:type>
                </ask:lineSketchStyleProps>
              </a:ext>
            </a:extLst>
          </a:ln>
        </p:spPr>
        <p:txBody>
          <a:bodyPr>
            <a:normAutofit lnSpcReduction="10000"/>
          </a:bodyPr>
          <a:lstStyle/>
          <a:p>
            <a:pPr marL="0" indent="0">
              <a:buNone/>
            </a:pPr>
            <a:br>
              <a:rPr lang="fr-FR" sz="1600" dirty="0">
                <a:latin typeface="+mj-lt"/>
              </a:rPr>
            </a:br>
            <a:r>
              <a:rPr lang="fr-FR" sz="1600" dirty="0">
                <a:latin typeface="+mj-lt"/>
              </a:rPr>
              <a:t>Choisissez une ou deux personnes dans votre groupe. Imaginez qu’elles gèrent une organisation de la société civile. Vous devez trouvez autant d’informations précises que possible sur l’objectif de l’organisation en posant des questions ouvertes et approfondies. </a:t>
            </a:r>
          </a:p>
          <a:p>
            <a:pPr marL="0" indent="0">
              <a:buNone/>
            </a:pPr>
            <a:endParaRPr lang="en-GB" sz="2000" i="1" dirty="0">
              <a:latin typeface="+mj-lt"/>
            </a:endParaRPr>
          </a:p>
          <a:p>
            <a:pPr marL="0" indent="0">
              <a:buNone/>
            </a:pPr>
            <a:endParaRPr lang="en-GB" sz="2000" i="1" dirty="0">
              <a:latin typeface="+mj-lt"/>
            </a:endParaRPr>
          </a:p>
        </p:txBody>
      </p:sp>
      <p:pic>
        <p:nvPicPr>
          <p:cNvPr id="4" name="Graphic 3" descr="Lightning bolt">
            <a:extLst>
              <a:ext uri="{FF2B5EF4-FFF2-40B4-BE49-F238E27FC236}">
                <a16:creationId xmlns:a16="http://schemas.microsoft.com/office/drawing/2014/main" id="{410BEBB4-023D-454F-A3EF-AD4A7594475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4153" y="1283676"/>
            <a:ext cx="914400" cy="914400"/>
          </a:xfrm>
          <a:prstGeom prst="rect">
            <a:avLst/>
          </a:prstGeom>
        </p:spPr>
      </p:pic>
    </p:spTree>
    <p:extLst>
      <p:ext uri="{BB962C8B-B14F-4D97-AF65-F5344CB8AC3E}">
        <p14:creationId xmlns:p14="http://schemas.microsoft.com/office/powerpoint/2010/main" val="2821189562"/>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2AC669E7-1B41-4DF6-B018-33D3041B7D32}"/>
              </a:ext>
            </a:extLst>
          </p:cNvPr>
          <p:cNvSpPr>
            <a:spLocks noGrp="1"/>
          </p:cNvSpPr>
          <p:nvPr>
            <p:ph type="subTitle" idx="1"/>
          </p:nvPr>
        </p:nvSpPr>
        <p:spPr>
          <a:xfrm>
            <a:off x="287338" y="3429000"/>
            <a:ext cx="6957524" cy="346695"/>
          </a:xfrm>
        </p:spPr>
        <p:txBody>
          <a:bodyPr>
            <a:noAutofit/>
          </a:bodyPr>
          <a:lstStyle/>
          <a:p>
            <a:r>
              <a:rPr lang="fr-FR" sz="2000"/>
              <a:t>Pour que l’outil soit efficace, les personnes participantes doit avoir un intérêt commun pour l’apprentissage.</a:t>
            </a:r>
          </a:p>
        </p:txBody>
      </p:sp>
      <p:sp>
        <p:nvSpPr>
          <p:cNvPr id="3" name="Title 2">
            <a:extLst>
              <a:ext uri="{FF2B5EF4-FFF2-40B4-BE49-F238E27FC236}">
                <a16:creationId xmlns:a16="http://schemas.microsoft.com/office/drawing/2014/main" id="{34ED3462-60A6-4F07-BA11-88C3CFCE4432}"/>
              </a:ext>
            </a:extLst>
          </p:cNvPr>
          <p:cNvSpPr>
            <a:spLocks noGrp="1"/>
          </p:cNvSpPr>
          <p:nvPr>
            <p:ph type="ctrTitle"/>
          </p:nvPr>
        </p:nvSpPr>
        <p:spPr>
          <a:xfrm>
            <a:off x="287336" y="2397999"/>
            <a:ext cx="7759384" cy="725033"/>
          </a:xfrm>
        </p:spPr>
        <p:txBody>
          <a:bodyPr/>
          <a:lstStyle/>
          <a:p>
            <a:r>
              <a:rPr lang="fr-FR" dirty="0"/>
              <a:t>3. Apprendre ensemble</a:t>
            </a:r>
          </a:p>
        </p:txBody>
      </p:sp>
    </p:spTree>
    <p:extLst>
      <p:ext uri="{BB962C8B-B14F-4D97-AF65-F5344CB8AC3E}">
        <p14:creationId xmlns:p14="http://schemas.microsoft.com/office/powerpoint/2010/main" val="4513395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latin typeface="+mj-lt"/>
              </a:rPr>
              <a:t>Les personnes participantes sont importantes</a:t>
            </a:r>
          </a:p>
        </p:txBody>
      </p:sp>
      <p:sp>
        <p:nvSpPr>
          <p:cNvPr id="3" name="Content Placeholder 2"/>
          <p:cNvSpPr>
            <a:spLocks noGrp="1"/>
          </p:cNvSpPr>
          <p:nvPr>
            <p:ph idx="10"/>
          </p:nvPr>
        </p:nvSpPr>
        <p:spPr>
          <a:xfrm>
            <a:off x="347208" y="1298231"/>
            <a:ext cx="7094601" cy="3780206"/>
          </a:xfrm>
        </p:spPr>
        <p:txBody>
          <a:bodyPr>
            <a:normAutofit lnSpcReduction="10000"/>
          </a:bodyPr>
          <a:lstStyle/>
          <a:p>
            <a:pPr marL="0" indent="0">
              <a:buNone/>
            </a:pPr>
            <a:r>
              <a:rPr lang="fr-FR" sz="2000" b="1" dirty="0">
                <a:latin typeface="+mj-lt"/>
              </a:rPr>
              <a:t>Les personnes qui participent à l’OECO doivent : </a:t>
            </a:r>
          </a:p>
          <a:p>
            <a:pPr marL="633413" lvl="1" indent="-290513"/>
            <a:r>
              <a:rPr lang="fr-FR" sz="1800" dirty="0">
                <a:latin typeface="+mj-lt"/>
              </a:rPr>
              <a:t>Connaître les problématiques organisationnelles qui vont être discutées </a:t>
            </a:r>
          </a:p>
          <a:p>
            <a:pPr marL="633413" lvl="1" indent="-290513"/>
            <a:r>
              <a:rPr lang="fr-FR" sz="1800" dirty="0">
                <a:latin typeface="+mj-lt"/>
              </a:rPr>
              <a:t>Vouloir participer</a:t>
            </a:r>
          </a:p>
          <a:p>
            <a:pPr marL="633413" lvl="1" indent="-290513"/>
            <a:r>
              <a:rPr lang="fr-FR" sz="1800" dirty="0">
                <a:latin typeface="+mj-lt"/>
              </a:rPr>
              <a:t>Avoir le pouvoir de changer les choses (être soutenues par les leaders ou avoir une position senior) </a:t>
            </a:r>
          </a:p>
          <a:p>
            <a:pPr marL="633413" lvl="1" indent="-290513"/>
            <a:r>
              <a:rPr lang="fr-FR" sz="1800" dirty="0">
                <a:latin typeface="+mj-lt"/>
              </a:rPr>
              <a:t>Inclure à la fois des juniors et des seniors afin d’avoir différentes perspectives sur la capacité organisationnelle et permettre des discussions utiles pour changer les choses</a:t>
            </a:r>
          </a:p>
          <a:p>
            <a:pPr marL="633413" lvl="1" indent="-290513"/>
            <a:r>
              <a:rPr lang="fr-FR" sz="1800" dirty="0">
                <a:latin typeface="+mj-lt"/>
              </a:rPr>
              <a:t>Être soutenues par les leaders seniors de leur organisation pour pouvoir prendre part non seulement à l’OECO mais aussi aux futurs efforts de renforcement et de réévaluation de la capacité</a:t>
            </a:r>
          </a:p>
          <a:p>
            <a:pPr marL="633413" lvl="1" indent="-290513"/>
            <a:r>
              <a:rPr lang="fr-FR" sz="1800" dirty="0">
                <a:latin typeface="+mj-lt"/>
              </a:rPr>
              <a:t>Comprendre que l’OECO est un processus d’apprentissage et non un examen</a:t>
            </a:r>
          </a:p>
        </p:txBody>
      </p:sp>
    </p:spTree>
    <p:extLst>
      <p:ext uri="{BB962C8B-B14F-4D97-AF65-F5344CB8AC3E}">
        <p14:creationId xmlns:p14="http://schemas.microsoft.com/office/powerpoint/2010/main" val="3406834758"/>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latin typeface="+mj-lt"/>
              </a:rPr>
              <a:t>Exercice (2)</a:t>
            </a:r>
          </a:p>
        </p:txBody>
      </p:sp>
      <p:sp>
        <p:nvSpPr>
          <p:cNvPr id="3" name="Content Placeholder 2"/>
          <p:cNvSpPr>
            <a:spLocks noGrp="1"/>
          </p:cNvSpPr>
          <p:nvPr>
            <p:ph idx="10"/>
          </p:nvPr>
        </p:nvSpPr>
        <p:spPr>
          <a:xfrm>
            <a:off x="1012875" y="1551450"/>
            <a:ext cx="6372664" cy="4142340"/>
          </a:xfrm>
          <a:solidFill>
            <a:schemeClr val="bg1">
              <a:lumMod val="95000"/>
            </a:schemeClr>
          </a:solidFill>
          <a:ln w="28575">
            <a:solidFill>
              <a:schemeClr val="tx2"/>
            </a:solidFill>
            <a:miter lim="800000"/>
            <a:headEnd/>
            <a:tailEnd/>
            <a:extLst>
              <a:ext uri="{C807C97D-BFC1-408E-A445-0C87EB9F89A2}">
                <ask:lineSketchStyleProps xmlns:ask="http://schemas.microsoft.com/office/drawing/2018/sketchyshapes" sd="2974400537">
                  <a:custGeom>
                    <a:avLst/>
                    <a:gdLst>
                      <a:gd name="connsiteX0" fmla="*/ 0 w 6372664"/>
                      <a:gd name="connsiteY0" fmla="*/ 0 h 4142340"/>
                      <a:gd name="connsiteX1" fmla="*/ 643060 w 6372664"/>
                      <a:gd name="connsiteY1" fmla="*/ 0 h 4142340"/>
                      <a:gd name="connsiteX2" fmla="*/ 1158666 w 6372664"/>
                      <a:gd name="connsiteY2" fmla="*/ 0 h 4142340"/>
                      <a:gd name="connsiteX3" fmla="*/ 1610546 w 6372664"/>
                      <a:gd name="connsiteY3" fmla="*/ 0 h 4142340"/>
                      <a:gd name="connsiteX4" fmla="*/ 2317332 w 6372664"/>
                      <a:gd name="connsiteY4" fmla="*/ 0 h 4142340"/>
                      <a:gd name="connsiteX5" fmla="*/ 2960392 w 6372664"/>
                      <a:gd name="connsiteY5" fmla="*/ 0 h 4142340"/>
                      <a:gd name="connsiteX6" fmla="*/ 3603452 w 6372664"/>
                      <a:gd name="connsiteY6" fmla="*/ 0 h 4142340"/>
                      <a:gd name="connsiteX7" fmla="*/ 3991605 w 6372664"/>
                      <a:gd name="connsiteY7" fmla="*/ 0 h 4142340"/>
                      <a:gd name="connsiteX8" fmla="*/ 4379758 w 6372664"/>
                      <a:gd name="connsiteY8" fmla="*/ 0 h 4142340"/>
                      <a:gd name="connsiteX9" fmla="*/ 4959091 w 6372664"/>
                      <a:gd name="connsiteY9" fmla="*/ 0 h 4142340"/>
                      <a:gd name="connsiteX10" fmla="*/ 5347244 w 6372664"/>
                      <a:gd name="connsiteY10" fmla="*/ 0 h 4142340"/>
                      <a:gd name="connsiteX11" fmla="*/ 6372664 w 6372664"/>
                      <a:gd name="connsiteY11" fmla="*/ 0 h 4142340"/>
                      <a:gd name="connsiteX12" fmla="*/ 6372664 w 6372664"/>
                      <a:gd name="connsiteY12" fmla="*/ 674610 h 4142340"/>
                      <a:gd name="connsiteX13" fmla="*/ 6372664 w 6372664"/>
                      <a:gd name="connsiteY13" fmla="*/ 1224949 h 4142340"/>
                      <a:gd name="connsiteX14" fmla="*/ 6372664 w 6372664"/>
                      <a:gd name="connsiteY14" fmla="*/ 1692442 h 4142340"/>
                      <a:gd name="connsiteX15" fmla="*/ 6372664 w 6372664"/>
                      <a:gd name="connsiteY15" fmla="*/ 2201358 h 4142340"/>
                      <a:gd name="connsiteX16" fmla="*/ 6372664 w 6372664"/>
                      <a:gd name="connsiteY16" fmla="*/ 2751697 h 4142340"/>
                      <a:gd name="connsiteX17" fmla="*/ 6372664 w 6372664"/>
                      <a:gd name="connsiteY17" fmla="*/ 3384884 h 4142340"/>
                      <a:gd name="connsiteX18" fmla="*/ 6372664 w 6372664"/>
                      <a:gd name="connsiteY18" fmla="*/ 4142340 h 4142340"/>
                      <a:gd name="connsiteX19" fmla="*/ 5793331 w 6372664"/>
                      <a:gd name="connsiteY19" fmla="*/ 4142340 h 4142340"/>
                      <a:gd name="connsiteX20" fmla="*/ 5213998 w 6372664"/>
                      <a:gd name="connsiteY20" fmla="*/ 4142340 h 4142340"/>
                      <a:gd name="connsiteX21" fmla="*/ 4570938 w 6372664"/>
                      <a:gd name="connsiteY21" fmla="*/ 4142340 h 4142340"/>
                      <a:gd name="connsiteX22" fmla="*/ 3864152 w 6372664"/>
                      <a:gd name="connsiteY22" fmla="*/ 4142340 h 4142340"/>
                      <a:gd name="connsiteX23" fmla="*/ 3412272 w 6372664"/>
                      <a:gd name="connsiteY23" fmla="*/ 4142340 h 4142340"/>
                      <a:gd name="connsiteX24" fmla="*/ 2832939 w 6372664"/>
                      <a:gd name="connsiteY24" fmla="*/ 4142340 h 4142340"/>
                      <a:gd name="connsiteX25" fmla="*/ 2381059 w 6372664"/>
                      <a:gd name="connsiteY25" fmla="*/ 4142340 h 4142340"/>
                      <a:gd name="connsiteX26" fmla="*/ 1801726 w 6372664"/>
                      <a:gd name="connsiteY26" fmla="*/ 4142340 h 4142340"/>
                      <a:gd name="connsiteX27" fmla="*/ 1222393 w 6372664"/>
                      <a:gd name="connsiteY27" fmla="*/ 4142340 h 4142340"/>
                      <a:gd name="connsiteX28" fmla="*/ 643060 w 6372664"/>
                      <a:gd name="connsiteY28" fmla="*/ 4142340 h 4142340"/>
                      <a:gd name="connsiteX29" fmla="*/ 0 w 6372664"/>
                      <a:gd name="connsiteY29" fmla="*/ 4142340 h 4142340"/>
                      <a:gd name="connsiteX30" fmla="*/ 0 w 6372664"/>
                      <a:gd name="connsiteY30" fmla="*/ 3509154 h 4142340"/>
                      <a:gd name="connsiteX31" fmla="*/ 0 w 6372664"/>
                      <a:gd name="connsiteY31" fmla="*/ 2834544 h 4142340"/>
                      <a:gd name="connsiteX32" fmla="*/ 0 w 6372664"/>
                      <a:gd name="connsiteY32" fmla="*/ 2159934 h 4142340"/>
                      <a:gd name="connsiteX33" fmla="*/ 0 w 6372664"/>
                      <a:gd name="connsiteY33" fmla="*/ 1609595 h 4142340"/>
                      <a:gd name="connsiteX34" fmla="*/ 0 w 6372664"/>
                      <a:gd name="connsiteY34" fmla="*/ 934985 h 4142340"/>
                      <a:gd name="connsiteX35" fmla="*/ 0 w 6372664"/>
                      <a:gd name="connsiteY35" fmla="*/ 0 h 414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372664" h="4142340" fill="none" extrusionOk="0">
                        <a:moveTo>
                          <a:pt x="0" y="0"/>
                        </a:moveTo>
                        <a:cubicBezTo>
                          <a:pt x="256301" y="-40580"/>
                          <a:pt x="365751" y="48459"/>
                          <a:pt x="643060" y="0"/>
                        </a:cubicBezTo>
                        <a:cubicBezTo>
                          <a:pt x="920369" y="-48459"/>
                          <a:pt x="1051955" y="57646"/>
                          <a:pt x="1158666" y="0"/>
                        </a:cubicBezTo>
                        <a:cubicBezTo>
                          <a:pt x="1265377" y="-57646"/>
                          <a:pt x="1429044" y="44109"/>
                          <a:pt x="1610546" y="0"/>
                        </a:cubicBezTo>
                        <a:cubicBezTo>
                          <a:pt x="1792048" y="-44109"/>
                          <a:pt x="2157081" y="57620"/>
                          <a:pt x="2317332" y="0"/>
                        </a:cubicBezTo>
                        <a:cubicBezTo>
                          <a:pt x="2477583" y="-57620"/>
                          <a:pt x="2748818" y="36524"/>
                          <a:pt x="2960392" y="0"/>
                        </a:cubicBezTo>
                        <a:cubicBezTo>
                          <a:pt x="3171966" y="-36524"/>
                          <a:pt x="3418541" y="69823"/>
                          <a:pt x="3603452" y="0"/>
                        </a:cubicBezTo>
                        <a:cubicBezTo>
                          <a:pt x="3788363" y="-69823"/>
                          <a:pt x="3798270" y="30806"/>
                          <a:pt x="3991605" y="0"/>
                        </a:cubicBezTo>
                        <a:cubicBezTo>
                          <a:pt x="4184940" y="-30806"/>
                          <a:pt x="4298092" y="41718"/>
                          <a:pt x="4379758" y="0"/>
                        </a:cubicBezTo>
                        <a:cubicBezTo>
                          <a:pt x="4461424" y="-41718"/>
                          <a:pt x="4789112" y="9077"/>
                          <a:pt x="4959091" y="0"/>
                        </a:cubicBezTo>
                        <a:cubicBezTo>
                          <a:pt x="5129070" y="-9077"/>
                          <a:pt x="5255085" y="29457"/>
                          <a:pt x="5347244" y="0"/>
                        </a:cubicBezTo>
                        <a:cubicBezTo>
                          <a:pt x="5439403" y="-29457"/>
                          <a:pt x="5924019" y="16575"/>
                          <a:pt x="6372664" y="0"/>
                        </a:cubicBezTo>
                        <a:cubicBezTo>
                          <a:pt x="6380094" y="292809"/>
                          <a:pt x="6298141" y="430080"/>
                          <a:pt x="6372664" y="674610"/>
                        </a:cubicBezTo>
                        <a:cubicBezTo>
                          <a:pt x="6447187" y="919140"/>
                          <a:pt x="6356826" y="1098270"/>
                          <a:pt x="6372664" y="1224949"/>
                        </a:cubicBezTo>
                        <a:cubicBezTo>
                          <a:pt x="6388502" y="1351628"/>
                          <a:pt x="6328574" y="1524271"/>
                          <a:pt x="6372664" y="1692442"/>
                        </a:cubicBezTo>
                        <a:cubicBezTo>
                          <a:pt x="6416754" y="1860613"/>
                          <a:pt x="6366791" y="2089894"/>
                          <a:pt x="6372664" y="2201358"/>
                        </a:cubicBezTo>
                        <a:cubicBezTo>
                          <a:pt x="6378537" y="2312822"/>
                          <a:pt x="6328003" y="2547909"/>
                          <a:pt x="6372664" y="2751697"/>
                        </a:cubicBezTo>
                        <a:cubicBezTo>
                          <a:pt x="6417325" y="2955485"/>
                          <a:pt x="6304126" y="3118775"/>
                          <a:pt x="6372664" y="3384884"/>
                        </a:cubicBezTo>
                        <a:cubicBezTo>
                          <a:pt x="6441202" y="3650993"/>
                          <a:pt x="6368386" y="3793400"/>
                          <a:pt x="6372664" y="4142340"/>
                        </a:cubicBezTo>
                        <a:cubicBezTo>
                          <a:pt x="6087368" y="4157824"/>
                          <a:pt x="6019636" y="4132994"/>
                          <a:pt x="5793331" y="4142340"/>
                        </a:cubicBezTo>
                        <a:cubicBezTo>
                          <a:pt x="5567026" y="4151686"/>
                          <a:pt x="5482435" y="4136138"/>
                          <a:pt x="5213998" y="4142340"/>
                        </a:cubicBezTo>
                        <a:cubicBezTo>
                          <a:pt x="4945561" y="4148542"/>
                          <a:pt x="4725133" y="4074698"/>
                          <a:pt x="4570938" y="4142340"/>
                        </a:cubicBezTo>
                        <a:cubicBezTo>
                          <a:pt x="4416743" y="4209982"/>
                          <a:pt x="4165247" y="4103161"/>
                          <a:pt x="3864152" y="4142340"/>
                        </a:cubicBezTo>
                        <a:cubicBezTo>
                          <a:pt x="3563057" y="4181519"/>
                          <a:pt x="3547157" y="4102449"/>
                          <a:pt x="3412272" y="4142340"/>
                        </a:cubicBezTo>
                        <a:cubicBezTo>
                          <a:pt x="3277387" y="4182231"/>
                          <a:pt x="3061852" y="4129875"/>
                          <a:pt x="2832939" y="4142340"/>
                        </a:cubicBezTo>
                        <a:cubicBezTo>
                          <a:pt x="2604026" y="4154805"/>
                          <a:pt x="2522371" y="4136244"/>
                          <a:pt x="2381059" y="4142340"/>
                        </a:cubicBezTo>
                        <a:cubicBezTo>
                          <a:pt x="2239747" y="4148436"/>
                          <a:pt x="1967559" y="4120564"/>
                          <a:pt x="1801726" y="4142340"/>
                        </a:cubicBezTo>
                        <a:cubicBezTo>
                          <a:pt x="1635893" y="4164116"/>
                          <a:pt x="1371493" y="4091860"/>
                          <a:pt x="1222393" y="4142340"/>
                        </a:cubicBezTo>
                        <a:cubicBezTo>
                          <a:pt x="1073293" y="4192820"/>
                          <a:pt x="931906" y="4078006"/>
                          <a:pt x="643060" y="4142340"/>
                        </a:cubicBezTo>
                        <a:cubicBezTo>
                          <a:pt x="354214" y="4206674"/>
                          <a:pt x="163017" y="4114882"/>
                          <a:pt x="0" y="4142340"/>
                        </a:cubicBezTo>
                        <a:cubicBezTo>
                          <a:pt x="-43415" y="3939218"/>
                          <a:pt x="28351" y="3791970"/>
                          <a:pt x="0" y="3509154"/>
                        </a:cubicBezTo>
                        <a:cubicBezTo>
                          <a:pt x="-28351" y="3226338"/>
                          <a:pt x="66735" y="3003485"/>
                          <a:pt x="0" y="2834544"/>
                        </a:cubicBezTo>
                        <a:cubicBezTo>
                          <a:pt x="-66735" y="2665603"/>
                          <a:pt x="5530" y="2493586"/>
                          <a:pt x="0" y="2159934"/>
                        </a:cubicBezTo>
                        <a:cubicBezTo>
                          <a:pt x="-5530" y="1826282"/>
                          <a:pt x="56360" y="1781160"/>
                          <a:pt x="0" y="1609595"/>
                        </a:cubicBezTo>
                        <a:cubicBezTo>
                          <a:pt x="-56360" y="1438030"/>
                          <a:pt x="51268" y="1203113"/>
                          <a:pt x="0" y="934985"/>
                        </a:cubicBezTo>
                        <a:cubicBezTo>
                          <a:pt x="-51268" y="666857"/>
                          <a:pt x="108709" y="263353"/>
                          <a:pt x="0" y="0"/>
                        </a:cubicBezTo>
                        <a:close/>
                      </a:path>
                      <a:path w="6372664" h="4142340" stroke="0" extrusionOk="0">
                        <a:moveTo>
                          <a:pt x="0" y="0"/>
                        </a:moveTo>
                        <a:cubicBezTo>
                          <a:pt x="163098" y="-14370"/>
                          <a:pt x="262495" y="35285"/>
                          <a:pt x="451880" y="0"/>
                        </a:cubicBezTo>
                        <a:cubicBezTo>
                          <a:pt x="641265" y="-35285"/>
                          <a:pt x="882336" y="18653"/>
                          <a:pt x="1094940" y="0"/>
                        </a:cubicBezTo>
                        <a:cubicBezTo>
                          <a:pt x="1307544" y="-18653"/>
                          <a:pt x="1481922" y="76343"/>
                          <a:pt x="1737999" y="0"/>
                        </a:cubicBezTo>
                        <a:cubicBezTo>
                          <a:pt x="1994076" y="-76343"/>
                          <a:pt x="2178623" y="76181"/>
                          <a:pt x="2381059" y="0"/>
                        </a:cubicBezTo>
                        <a:cubicBezTo>
                          <a:pt x="2583495" y="-76181"/>
                          <a:pt x="2665965" y="46708"/>
                          <a:pt x="2832939" y="0"/>
                        </a:cubicBezTo>
                        <a:cubicBezTo>
                          <a:pt x="2999913" y="-46708"/>
                          <a:pt x="3102208" y="15108"/>
                          <a:pt x="3221092" y="0"/>
                        </a:cubicBezTo>
                        <a:cubicBezTo>
                          <a:pt x="3339976" y="-15108"/>
                          <a:pt x="3503995" y="55857"/>
                          <a:pt x="3736698" y="0"/>
                        </a:cubicBezTo>
                        <a:cubicBezTo>
                          <a:pt x="3969401" y="-55857"/>
                          <a:pt x="4217663" y="12461"/>
                          <a:pt x="4379758" y="0"/>
                        </a:cubicBezTo>
                        <a:cubicBezTo>
                          <a:pt x="4541853" y="-12461"/>
                          <a:pt x="4856379" y="46534"/>
                          <a:pt x="5086545" y="0"/>
                        </a:cubicBezTo>
                        <a:cubicBezTo>
                          <a:pt x="5316711" y="-46534"/>
                          <a:pt x="5648748" y="63513"/>
                          <a:pt x="5793331" y="0"/>
                        </a:cubicBezTo>
                        <a:cubicBezTo>
                          <a:pt x="5937914" y="-63513"/>
                          <a:pt x="6172309" y="53988"/>
                          <a:pt x="6372664" y="0"/>
                        </a:cubicBezTo>
                        <a:cubicBezTo>
                          <a:pt x="6416654" y="258853"/>
                          <a:pt x="6345523" y="392371"/>
                          <a:pt x="6372664" y="674610"/>
                        </a:cubicBezTo>
                        <a:cubicBezTo>
                          <a:pt x="6399805" y="956849"/>
                          <a:pt x="6360417" y="1126982"/>
                          <a:pt x="6372664" y="1307796"/>
                        </a:cubicBezTo>
                        <a:cubicBezTo>
                          <a:pt x="6384911" y="1488610"/>
                          <a:pt x="6305667" y="1641669"/>
                          <a:pt x="6372664" y="1899559"/>
                        </a:cubicBezTo>
                        <a:cubicBezTo>
                          <a:pt x="6439661" y="2157449"/>
                          <a:pt x="6334471" y="2279940"/>
                          <a:pt x="6372664" y="2491322"/>
                        </a:cubicBezTo>
                        <a:cubicBezTo>
                          <a:pt x="6410857" y="2702704"/>
                          <a:pt x="6316824" y="2975048"/>
                          <a:pt x="6372664" y="3165931"/>
                        </a:cubicBezTo>
                        <a:cubicBezTo>
                          <a:pt x="6428504" y="3356814"/>
                          <a:pt x="6299780" y="3779584"/>
                          <a:pt x="6372664" y="4142340"/>
                        </a:cubicBezTo>
                        <a:cubicBezTo>
                          <a:pt x="6235442" y="4198196"/>
                          <a:pt x="6010596" y="4094038"/>
                          <a:pt x="5793331" y="4142340"/>
                        </a:cubicBezTo>
                        <a:cubicBezTo>
                          <a:pt x="5576066" y="4190642"/>
                          <a:pt x="5485063" y="4120538"/>
                          <a:pt x="5341451" y="4142340"/>
                        </a:cubicBezTo>
                        <a:cubicBezTo>
                          <a:pt x="5197839" y="4164142"/>
                          <a:pt x="4818064" y="4088743"/>
                          <a:pt x="4634665" y="4142340"/>
                        </a:cubicBezTo>
                        <a:cubicBezTo>
                          <a:pt x="4451266" y="4195937"/>
                          <a:pt x="4269304" y="4124208"/>
                          <a:pt x="3991605" y="4142340"/>
                        </a:cubicBezTo>
                        <a:cubicBezTo>
                          <a:pt x="3713906" y="4160472"/>
                          <a:pt x="3714535" y="4090897"/>
                          <a:pt x="3475999" y="4142340"/>
                        </a:cubicBezTo>
                        <a:cubicBezTo>
                          <a:pt x="3237463" y="4193783"/>
                          <a:pt x="2934282" y="4098200"/>
                          <a:pt x="2769212" y="4142340"/>
                        </a:cubicBezTo>
                        <a:cubicBezTo>
                          <a:pt x="2604142" y="4186480"/>
                          <a:pt x="2423492" y="4138939"/>
                          <a:pt x="2317332" y="4142340"/>
                        </a:cubicBezTo>
                        <a:cubicBezTo>
                          <a:pt x="2211172" y="4145741"/>
                          <a:pt x="1815437" y="4107691"/>
                          <a:pt x="1674273" y="4142340"/>
                        </a:cubicBezTo>
                        <a:cubicBezTo>
                          <a:pt x="1533109" y="4176989"/>
                          <a:pt x="1433345" y="4125689"/>
                          <a:pt x="1222393" y="4142340"/>
                        </a:cubicBezTo>
                        <a:cubicBezTo>
                          <a:pt x="1011441" y="4158991"/>
                          <a:pt x="881443" y="4100701"/>
                          <a:pt x="643060" y="4142340"/>
                        </a:cubicBezTo>
                        <a:cubicBezTo>
                          <a:pt x="404677" y="4183979"/>
                          <a:pt x="301274" y="4101821"/>
                          <a:pt x="0" y="4142340"/>
                        </a:cubicBezTo>
                        <a:cubicBezTo>
                          <a:pt x="-63787" y="3848291"/>
                          <a:pt x="43183" y="3728110"/>
                          <a:pt x="0" y="3467730"/>
                        </a:cubicBezTo>
                        <a:cubicBezTo>
                          <a:pt x="-43183" y="3207350"/>
                          <a:pt x="10536" y="3129080"/>
                          <a:pt x="0" y="3000238"/>
                        </a:cubicBezTo>
                        <a:cubicBezTo>
                          <a:pt x="-10536" y="2871396"/>
                          <a:pt x="24682" y="2659936"/>
                          <a:pt x="0" y="2532745"/>
                        </a:cubicBezTo>
                        <a:cubicBezTo>
                          <a:pt x="-24682" y="2405554"/>
                          <a:pt x="4406" y="2164614"/>
                          <a:pt x="0" y="1982406"/>
                        </a:cubicBezTo>
                        <a:cubicBezTo>
                          <a:pt x="-4406" y="1800198"/>
                          <a:pt x="54968" y="1595650"/>
                          <a:pt x="0" y="1390643"/>
                        </a:cubicBezTo>
                        <a:cubicBezTo>
                          <a:pt x="-54968" y="1185636"/>
                          <a:pt x="54187" y="935928"/>
                          <a:pt x="0" y="757456"/>
                        </a:cubicBezTo>
                        <a:cubicBezTo>
                          <a:pt x="-54187" y="578984"/>
                          <a:pt x="12366" y="189041"/>
                          <a:pt x="0" y="0"/>
                        </a:cubicBezTo>
                        <a:close/>
                      </a:path>
                    </a:pathLst>
                  </a:custGeom>
                  <ask:type>
                    <ask:lineSketchScribble/>
                  </ask:type>
                </ask:lineSketchStyleProps>
              </a:ext>
            </a:extLst>
          </a:ln>
        </p:spPr>
        <p:txBody>
          <a:bodyPr vert="horz" lIns="91440" tIns="45720" rIns="91440" bIns="45720" rtlCol="0">
            <a:normAutofit/>
          </a:bodyPr>
          <a:lstStyle/>
          <a:p>
            <a:pPr marL="0" indent="0">
              <a:buNone/>
            </a:pPr>
            <a:br>
              <a:rPr lang="fr-FR" sz="1600" dirty="0">
                <a:latin typeface="+mj-lt"/>
              </a:rPr>
            </a:br>
            <a:r>
              <a:rPr lang="fr-FR" sz="1600" dirty="0">
                <a:latin typeface="+mj-lt"/>
              </a:rPr>
              <a:t>Faites 2 groupes de 3 personnes et choisissez qui sera la personne A, B et C. </a:t>
            </a:r>
          </a:p>
          <a:p>
            <a:pPr marL="0" indent="0">
              <a:buNone/>
            </a:pPr>
            <a:r>
              <a:rPr lang="fr-FR" sz="1600" dirty="0">
                <a:latin typeface="+mj-lt"/>
              </a:rPr>
              <a:t>C - Sortez !</a:t>
            </a:r>
          </a:p>
          <a:p>
            <a:pPr marL="0" indent="0">
              <a:buNone/>
            </a:pPr>
            <a:r>
              <a:rPr lang="fr-FR" sz="1600" dirty="0">
                <a:latin typeface="+mj-lt"/>
              </a:rPr>
              <a:t>A et B - Vous êtes l’organisation Options Kenya. Le DFID a demandé à Options Kenya d’utiliser l’OECO et les responsables de l’organisation vous ont choisis pour vous mettre d’accord sur les scores. </a:t>
            </a:r>
          </a:p>
          <a:p>
            <a:pPr marL="0" indent="0">
              <a:buNone/>
            </a:pPr>
            <a:r>
              <a:rPr lang="fr-FR" sz="1600" dirty="0">
                <a:latin typeface="+mj-lt"/>
              </a:rPr>
              <a:t>A - Vous êtes un membre junior du personnel et vous faites partie de l’organisation depuis 1 an. Vous êtes silencieux mais vous avez beaucoup de connaissances car vous avez une très bonne mémoire et vous vous rappelez de tout ce que vous avez appris depuis votre arrivée. </a:t>
            </a:r>
          </a:p>
          <a:p>
            <a:pPr marL="0" indent="0">
              <a:buNone/>
            </a:pPr>
            <a:r>
              <a:rPr lang="fr-FR" sz="1600" dirty="0">
                <a:latin typeface="+mj-lt"/>
              </a:rPr>
              <a:t>B - Vous êtes un membre senior du personnel. Vous faites beaucoup de suppositions et vous avez l’habitude d’être écouté. Vous n’êtes pas content à l’idée de travailler avec A !</a:t>
            </a:r>
          </a:p>
        </p:txBody>
      </p:sp>
      <p:pic>
        <p:nvPicPr>
          <p:cNvPr id="5" name="Graphic 4" descr="Lightning bolt">
            <a:extLst>
              <a:ext uri="{FF2B5EF4-FFF2-40B4-BE49-F238E27FC236}">
                <a16:creationId xmlns:a16="http://schemas.microsoft.com/office/drawing/2014/main" id="{102D9BF9-013F-4CE5-953E-0903A0EBB2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5680" y="1283677"/>
            <a:ext cx="914400" cy="914400"/>
          </a:xfrm>
          <a:prstGeom prst="rect">
            <a:avLst/>
          </a:prstGeom>
        </p:spPr>
      </p:pic>
    </p:spTree>
    <p:extLst>
      <p:ext uri="{BB962C8B-B14F-4D97-AF65-F5344CB8AC3E}">
        <p14:creationId xmlns:p14="http://schemas.microsoft.com/office/powerpoint/2010/main" val="2507406143"/>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71A33-9ADD-482E-A1F5-34FBAA818C51}"/>
              </a:ext>
            </a:extLst>
          </p:cNvPr>
          <p:cNvSpPr>
            <a:spLocks noGrp="1"/>
          </p:cNvSpPr>
          <p:nvPr>
            <p:ph type="title"/>
            <p:custDataLst>
              <p:tags r:id="rId1"/>
            </p:custDataLst>
          </p:nvPr>
        </p:nvSpPr>
        <p:spPr>
          <a:xfrm>
            <a:off x="262890" y="233456"/>
            <a:ext cx="9009698" cy="541973"/>
          </a:xfrm>
        </p:spPr>
        <p:txBody>
          <a:bodyPr>
            <a:noAutofit/>
          </a:bodyPr>
          <a:lstStyle/>
          <a:p>
            <a:r>
              <a:rPr lang="fr-FR" sz="3400" dirty="0"/>
              <a:t>L’évaluation de la capacité organisationnelle</a:t>
            </a:r>
          </a:p>
        </p:txBody>
      </p:sp>
      <p:sp>
        <p:nvSpPr>
          <p:cNvPr id="3" name="TextBox 2">
            <a:extLst>
              <a:ext uri="{FF2B5EF4-FFF2-40B4-BE49-F238E27FC236}">
                <a16:creationId xmlns:a16="http://schemas.microsoft.com/office/drawing/2014/main" id="{251F61D8-389B-4755-9CC9-883FA1DF6A95}"/>
              </a:ext>
            </a:extLst>
          </p:cNvPr>
          <p:cNvSpPr txBox="1"/>
          <p:nvPr>
            <p:custDataLst>
              <p:tags r:id="rId2"/>
            </p:custDataLst>
          </p:nvPr>
        </p:nvSpPr>
        <p:spPr>
          <a:xfrm>
            <a:off x="1162051" y="1881008"/>
            <a:ext cx="5791200" cy="1138773"/>
          </a:xfrm>
          <a:custGeom>
            <a:avLst/>
            <a:gdLst>
              <a:gd name="connsiteX0" fmla="*/ 0 w 5791200"/>
              <a:gd name="connsiteY0" fmla="*/ 0 h 1138773"/>
              <a:gd name="connsiteX1" fmla="*/ 463296 w 5791200"/>
              <a:gd name="connsiteY1" fmla="*/ 0 h 1138773"/>
              <a:gd name="connsiteX2" fmla="*/ 868680 w 5791200"/>
              <a:gd name="connsiteY2" fmla="*/ 0 h 1138773"/>
              <a:gd name="connsiteX3" fmla="*/ 1447800 w 5791200"/>
              <a:gd name="connsiteY3" fmla="*/ 0 h 1138773"/>
              <a:gd name="connsiteX4" fmla="*/ 1969008 w 5791200"/>
              <a:gd name="connsiteY4" fmla="*/ 0 h 1138773"/>
              <a:gd name="connsiteX5" fmla="*/ 2548128 w 5791200"/>
              <a:gd name="connsiteY5" fmla="*/ 0 h 1138773"/>
              <a:gd name="connsiteX6" fmla="*/ 3185160 w 5791200"/>
              <a:gd name="connsiteY6" fmla="*/ 0 h 1138773"/>
              <a:gd name="connsiteX7" fmla="*/ 3880104 w 5791200"/>
              <a:gd name="connsiteY7" fmla="*/ 0 h 1138773"/>
              <a:gd name="connsiteX8" fmla="*/ 4343400 w 5791200"/>
              <a:gd name="connsiteY8" fmla="*/ 0 h 1138773"/>
              <a:gd name="connsiteX9" fmla="*/ 4864608 w 5791200"/>
              <a:gd name="connsiteY9" fmla="*/ 0 h 1138773"/>
              <a:gd name="connsiteX10" fmla="*/ 5791200 w 5791200"/>
              <a:gd name="connsiteY10" fmla="*/ 0 h 1138773"/>
              <a:gd name="connsiteX11" fmla="*/ 5791200 w 5791200"/>
              <a:gd name="connsiteY11" fmla="*/ 592162 h 1138773"/>
              <a:gd name="connsiteX12" fmla="*/ 5791200 w 5791200"/>
              <a:gd name="connsiteY12" fmla="*/ 1138773 h 1138773"/>
              <a:gd name="connsiteX13" fmla="*/ 5154168 w 5791200"/>
              <a:gd name="connsiteY13" fmla="*/ 1138773 h 1138773"/>
              <a:gd name="connsiteX14" fmla="*/ 4690872 w 5791200"/>
              <a:gd name="connsiteY14" fmla="*/ 1138773 h 1138773"/>
              <a:gd name="connsiteX15" fmla="*/ 4169664 w 5791200"/>
              <a:gd name="connsiteY15" fmla="*/ 1138773 h 1138773"/>
              <a:gd name="connsiteX16" fmla="*/ 3474720 w 5791200"/>
              <a:gd name="connsiteY16" fmla="*/ 1138773 h 1138773"/>
              <a:gd name="connsiteX17" fmla="*/ 2953512 w 5791200"/>
              <a:gd name="connsiteY17" fmla="*/ 1138773 h 1138773"/>
              <a:gd name="connsiteX18" fmla="*/ 2258568 w 5791200"/>
              <a:gd name="connsiteY18" fmla="*/ 1138773 h 1138773"/>
              <a:gd name="connsiteX19" fmla="*/ 1853184 w 5791200"/>
              <a:gd name="connsiteY19" fmla="*/ 1138773 h 1138773"/>
              <a:gd name="connsiteX20" fmla="*/ 1216152 w 5791200"/>
              <a:gd name="connsiteY20" fmla="*/ 1138773 h 1138773"/>
              <a:gd name="connsiteX21" fmla="*/ 579120 w 5791200"/>
              <a:gd name="connsiteY21" fmla="*/ 1138773 h 1138773"/>
              <a:gd name="connsiteX22" fmla="*/ 0 w 5791200"/>
              <a:gd name="connsiteY22" fmla="*/ 1138773 h 1138773"/>
              <a:gd name="connsiteX23" fmla="*/ 0 w 5791200"/>
              <a:gd name="connsiteY23" fmla="*/ 592162 h 1138773"/>
              <a:gd name="connsiteX24" fmla="*/ 0 w 5791200"/>
              <a:gd name="connsiteY24" fmla="*/ 0 h 1138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91200" h="1138773" fill="none" extrusionOk="0">
                <a:moveTo>
                  <a:pt x="0" y="0"/>
                </a:moveTo>
                <a:cubicBezTo>
                  <a:pt x="105260" y="-51875"/>
                  <a:pt x="369683" y="5688"/>
                  <a:pt x="463296" y="0"/>
                </a:cubicBezTo>
                <a:cubicBezTo>
                  <a:pt x="556909" y="-5688"/>
                  <a:pt x="696726" y="37943"/>
                  <a:pt x="868680" y="0"/>
                </a:cubicBezTo>
                <a:cubicBezTo>
                  <a:pt x="1040634" y="-37943"/>
                  <a:pt x="1276897" y="14132"/>
                  <a:pt x="1447800" y="0"/>
                </a:cubicBezTo>
                <a:cubicBezTo>
                  <a:pt x="1618703" y="-14132"/>
                  <a:pt x="1743489" y="18916"/>
                  <a:pt x="1969008" y="0"/>
                </a:cubicBezTo>
                <a:cubicBezTo>
                  <a:pt x="2194527" y="-18916"/>
                  <a:pt x="2262999" y="49328"/>
                  <a:pt x="2548128" y="0"/>
                </a:cubicBezTo>
                <a:cubicBezTo>
                  <a:pt x="2833257" y="-49328"/>
                  <a:pt x="2920574" y="50174"/>
                  <a:pt x="3185160" y="0"/>
                </a:cubicBezTo>
                <a:cubicBezTo>
                  <a:pt x="3449746" y="-50174"/>
                  <a:pt x="3693774" y="78587"/>
                  <a:pt x="3880104" y="0"/>
                </a:cubicBezTo>
                <a:cubicBezTo>
                  <a:pt x="4066434" y="-78587"/>
                  <a:pt x="4231896" y="43046"/>
                  <a:pt x="4343400" y="0"/>
                </a:cubicBezTo>
                <a:cubicBezTo>
                  <a:pt x="4454904" y="-43046"/>
                  <a:pt x="4752612" y="39992"/>
                  <a:pt x="4864608" y="0"/>
                </a:cubicBezTo>
                <a:cubicBezTo>
                  <a:pt x="4976604" y="-39992"/>
                  <a:pt x="5494774" y="84036"/>
                  <a:pt x="5791200" y="0"/>
                </a:cubicBezTo>
                <a:cubicBezTo>
                  <a:pt x="5842524" y="191544"/>
                  <a:pt x="5743631" y="349927"/>
                  <a:pt x="5791200" y="592162"/>
                </a:cubicBezTo>
                <a:cubicBezTo>
                  <a:pt x="5838769" y="834397"/>
                  <a:pt x="5769666" y="890062"/>
                  <a:pt x="5791200" y="1138773"/>
                </a:cubicBezTo>
                <a:cubicBezTo>
                  <a:pt x="5571451" y="1193115"/>
                  <a:pt x="5414938" y="1129139"/>
                  <a:pt x="5154168" y="1138773"/>
                </a:cubicBezTo>
                <a:cubicBezTo>
                  <a:pt x="4893398" y="1148407"/>
                  <a:pt x="4852179" y="1088086"/>
                  <a:pt x="4690872" y="1138773"/>
                </a:cubicBezTo>
                <a:cubicBezTo>
                  <a:pt x="4529565" y="1189460"/>
                  <a:pt x="4310209" y="1117937"/>
                  <a:pt x="4169664" y="1138773"/>
                </a:cubicBezTo>
                <a:cubicBezTo>
                  <a:pt x="4029119" y="1159609"/>
                  <a:pt x="3739177" y="1112995"/>
                  <a:pt x="3474720" y="1138773"/>
                </a:cubicBezTo>
                <a:cubicBezTo>
                  <a:pt x="3210263" y="1164551"/>
                  <a:pt x="3157251" y="1115830"/>
                  <a:pt x="2953512" y="1138773"/>
                </a:cubicBezTo>
                <a:cubicBezTo>
                  <a:pt x="2749773" y="1161716"/>
                  <a:pt x="2555676" y="1094991"/>
                  <a:pt x="2258568" y="1138773"/>
                </a:cubicBezTo>
                <a:cubicBezTo>
                  <a:pt x="1961460" y="1182555"/>
                  <a:pt x="2053036" y="1099227"/>
                  <a:pt x="1853184" y="1138773"/>
                </a:cubicBezTo>
                <a:cubicBezTo>
                  <a:pt x="1653332" y="1178319"/>
                  <a:pt x="1378450" y="1096228"/>
                  <a:pt x="1216152" y="1138773"/>
                </a:cubicBezTo>
                <a:cubicBezTo>
                  <a:pt x="1053854" y="1181318"/>
                  <a:pt x="756955" y="1115965"/>
                  <a:pt x="579120" y="1138773"/>
                </a:cubicBezTo>
                <a:cubicBezTo>
                  <a:pt x="401285" y="1161581"/>
                  <a:pt x="163098" y="1103745"/>
                  <a:pt x="0" y="1138773"/>
                </a:cubicBezTo>
                <a:cubicBezTo>
                  <a:pt x="-58953" y="922112"/>
                  <a:pt x="62197" y="816204"/>
                  <a:pt x="0" y="592162"/>
                </a:cubicBezTo>
                <a:cubicBezTo>
                  <a:pt x="-62197" y="368120"/>
                  <a:pt x="53682" y="185089"/>
                  <a:pt x="0" y="0"/>
                </a:cubicBezTo>
                <a:close/>
              </a:path>
              <a:path w="5791200" h="1138773" stroke="0" extrusionOk="0">
                <a:moveTo>
                  <a:pt x="0" y="0"/>
                </a:moveTo>
                <a:cubicBezTo>
                  <a:pt x="193633" y="-10901"/>
                  <a:pt x="375948" y="15521"/>
                  <a:pt x="521208" y="0"/>
                </a:cubicBezTo>
                <a:cubicBezTo>
                  <a:pt x="666468" y="-15521"/>
                  <a:pt x="992146" y="33383"/>
                  <a:pt x="1216152" y="0"/>
                </a:cubicBezTo>
                <a:cubicBezTo>
                  <a:pt x="1440158" y="-33383"/>
                  <a:pt x="1705483" y="37875"/>
                  <a:pt x="1853184" y="0"/>
                </a:cubicBezTo>
                <a:cubicBezTo>
                  <a:pt x="2000885" y="-37875"/>
                  <a:pt x="2086348" y="15557"/>
                  <a:pt x="2258568" y="0"/>
                </a:cubicBezTo>
                <a:cubicBezTo>
                  <a:pt x="2430788" y="-15557"/>
                  <a:pt x="2538228" y="59794"/>
                  <a:pt x="2779776" y="0"/>
                </a:cubicBezTo>
                <a:cubicBezTo>
                  <a:pt x="3021324" y="-59794"/>
                  <a:pt x="3128578" y="52845"/>
                  <a:pt x="3243072" y="0"/>
                </a:cubicBezTo>
                <a:cubicBezTo>
                  <a:pt x="3357566" y="-52845"/>
                  <a:pt x="3612702" y="74968"/>
                  <a:pt x="3880104" y="0"/>
                </a:cubicBezTo>
                <a:cubicBezTo>
                  <a:pt x="4147506" y="-74968"/>
                  <a:pt x="4307496" y="9865"/>
                  <a:pt x="4575048" y="0"/>
                </a:cubicBezTo>
                <a:cubicBezTo>
                  <a:pt x="4842600" y="-9865"/>
                  <a:pt x="4985506" y="63991"/>
                  <a:pt x="5212080" y="0"/>
                </a:cubicBezTo>
                <a:cubicBezTo>
                  <a:pt x="5438654" y="-63991"/>
                  <a:pt x="5515811" y="3607"/>
                  <a:pt x="5791200" y="0"/>
                </a:cubicBezTo>
                <a:cubicBezTo>
                  <a:pt x="5807444" y="211312"/>
                  <a:pt x="5727721" y="363500"/>
                  <a:pt x="5791200" y="535223"/>
                </a:cubicBezTo>
                <a:cubicBezTo>
                  <a:pt x="5854679" y="706946"/>
                  <a:pt x="5740545" y="958201"/>
                  <a:pt x="5791200" y="1138773"/>
                </a:cubicBezTo>
                <a:cubicBezTo>
                  <a:pt x="5589734" y="1199593"/>
                  <a:pt x="5381419" y="1113722"/>
                  <a:pt x="5269992" y="1138773"/>
                </a:cubicBezTo>
                <a:cubicBezTo>
                  <a:pt x="5158565" y="1163824"/>
                  <a:pt x="5012895" y="1132517"/>
                  <a:pt x="4864608" y="1138773"/>
                </a:cubicBezTo>
                <a:cubicBezTo>
                  <a:pt x="4716321" y="1145029"/>
                  <a:pt x="4436190" y="1120591"/>
                  <a:pt x="4227576" y="1138773"/>
                </a:cubicBezTo>
                <a:cubicBezTo>
                  <a:pt x="4018962" y="1156955"/>
                  <a:pt x="3882714" y="1110464"/>
                  <a:pt x="3648456" y="1138773"/>
                </a:cubicBezTo>
                <a:cubicBezTo>
                  <a:pt x="3414198" y="1167082"/>
                  <a:pt x="3292122" y="1085765"/>
                  <a:pt x="3185160" y="1138773"/>
                </a:cubicBezTo>
                <a:cubicBezTo>
                  <a:pt x="3078198" y="1191781"/>
                  <a:pt x="2800659" y="1095952"/>
                  <a:pt x="2606040" y="1138773"/>
                </a:cubicBezTo>
                <a:cubicBezTo>
                  <a:pt x="2411421" y="1181594"/>
                  <a:pt x="2195909" y="1094056"/>
                  <a:pt x="2026920" y="1138773"/>
                </a:cubicBezTo>
                <a:cubicBezTo>
                  <a:pt x="1857931" y="1183490"/>
                  <a:pt x="1711101" y="1127593"/>
                  <a:pt x="1621536" y="1138773"/>
                </a:cubicBezTo>
                <a:cubicBezTo>
                  <a:pt x="1531971" y="1149953"/>
                  <a:pt x="1079577" y="1134097"/>
                  <a:pt x="926592" y="1138773"/>
                </a:cubicBezTo>
                <a:cubicBezTo>
                  <a:pt x="773607" y="1143449"/>
                  <a:pt x="340392" y="1108512"/>
                  <a:pt x="0" y="1138773"/>
                </a:cubicBezTo>
                <a:cubicBezTo>
                  <a:pt x="-5731" y="887816"/>
                  <a:pt x="21957" y="831230"/>
                  <a:pt x="0" y="580774"/>
                </a:cubicBezTo>
                <a:cubicBezTo>
                  <a:pt x="-21957" y="330318"/>
                  <a:pt x="34634" y="217294"/>
                  <a:pt x="0" y="0"/>
                </a:cubicBezTo>
                <a:close/>
              </a:path>
            </a:pathLst>
          </a:custGeom>
          <a:solidFill>
            <a:schemeClr val="bg2"/>
          </a:solidFill>
          <a:ln w="28575">
            <a:solidFill>
              <a:schemeClr val="tx1"/>
            </a:solidFill>
            <a:extLst>
              <a:ext uri="{C807C97D-BFC1-408E-A445-0C87EB9F89A2}">
                <ask:lineSketchStyleProps xmlns:ask="http://schemas.microsoft.com/office/drawing/2018/sketchyshapes" sd="825417395">
                  <a:prstGeom prst="rect">
                    <a:avLst/>
                  </a:prstGeom>
                  <ask:type>
                    <ask:lineSketchScribble/>
                  </ask:type>
                </ask:lineSketchStyleProps>
              </a:ext>
            </a:extLst>
          </a:ln>
        </p:spPr>
        <p:txBody>
          <a:bodyPr wrap="square" rtlCol="0">
            <a:spAutoFit/>
          </a:bodyPr>
          <a:lstStyle/>
          <a:p>
            <a:pPr marL="92075"/>
            <a:endParaRPr lang="en-GB" b="1" dirty="0">
              <a:solidFill>
                <a:srgbClr val="000000"/>
              </a:solidFill>
            </a:endParaRPr>
          </a:p>
          <a:p>
            <a:pPr marL="92075"/>
            <a:r>
              <a:rPr lang="fr-FR" sz="1600">
                <a:solidFill>
                  <a:srgbClr val="000000"/>
                </a:solidFill>
                <a:latin typeface="PT Sans" panose="020B0503020203020204" pitchFamily="34" charset="0"/>
              </a:rPr>
              <a:t>À quels mots pensez-vous quand vous pensez à un OECO ?</a:t>
            </a:r>
          </a:p>
          <a:p>
            <a:pPr marL="92075"/>
            <a:endParaRPr lang="en-GB" b="1" dirty="0">
              <a:solidFill>
                <a:srgbClr val="000000"/>
              </a:solidFill>
            </a:endParaRPr>
          </a:p>
        </p:txBody>
      </p:sp>
      <p:pic>
        <p:nvPicPr>
          <p:cNvPr id="5" name="Graphic 4" descr="Customer review RTL">
            <a:extLst>
              <a:ext uri="{FF2B5EF4-FFF2-40B4-BE49-F238E27FC236}">
                <a16:creationId xmlns:a16="http://schemas.microsoft.com/office/drawing/2014/main" id="{C8C671FF-E32A-4DCE-B0B5-A4D8C1913FF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4340" y="1544389"/>
            <a:ext cx="914400" cy="914400"/>
          </a:xfrm>
          <a:prstGeom prst="rect">
            <a:avLst/>
          </a:prstGeom>
        </p:spPr>
      </p:pic>
    </p:spTree>
    <p:extLst>
      <p:ext uri="{BB962C8B-B14F-4D97-AF65-F5344CB8AC3E}">
        <p14:creationId xmlns:p14="http://schemas.microsoft.com/office/powerpoint/2010/main" val="40220538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2769A0D5-8B13-4B3E-850E-5F91251CEB89}"/>
              </a:ext>
            </a:extLst>
          </p:cNvPr>
          <p:cNvSpPr>
            <a:spLocks noGrp="1"/>
          </p:cNvSpPr>
          <p:nvPr>
            <p:ph type="subTitle" idx="1"/>
          </p:nvPr>
        </p:nvSpPr>
        <p:spPr/>
        <p:txBody>
          <a:bodyPr>
            <a:normAutofit fontScale="92500" lnSpcReduction="20000"/>
          </a:bodyPr>
          <a:lstStyle/>
          <a:p>
            <a:endParaRPr lang="en-GB"/>
          </a:p>
        </p:txBody>
      </p:sp>
      <p:sp>
        <p:nvSpPr>
          <p:cNvPr id="3" name="Title 2">
            <a:extLst>
              <a:ext uri="{FF2B5EF4-FFF2-40B4-BE49-F238E27FC236}">
                <a16:creationId xmlns:a16="http://schemas.microsoft.com/office/drawing/2014/main" id="{7B5C760A-4CC4-4130-AA3B-18DC9E2F9EE6}"/>
              </a:ext>
            </a:extLst>
          </p:cNvPr>
          <p:cNvSpPr>
            <a:spLocks noGrp="1"/>
          </p:cNvSpPr>
          <p:nvPr>
            <p:ph type="ctrTitle"/>
          </p:nvPr>
        </p:nvSpPr>
        <p:spPr/>
        <p:txBody>
          <a:bodyPr/>
          <a:lstStyle/>
          <a:p>
            <a:r>
              <a:rPr lang="fr-FR"/>
              <a:t>Passons à la pratique !</a:t>
            </a:r>
          </a:p>
        </p:txBody>
      </p:sp>
    </p:spTree>
    <p:extLst>
      <p:ext uri="{BB962C8B-B14F-4D97-AF65-F5344CB8AC3E}">
        <p14:creationId xmlns:p14="http://schemas.microsoft.com/office/powerpoint/2010/main" val="32658995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latin typeface="+mj-lt"/>
              </a:rPr>
              <a:t>Exercice (3)</a:t>
            </a:r>
          </a:p>
        </p:txBody>
      </p:sp>
      <p:sp>
        <p:nvSpPr>
          <p:cNvPr id="3" name="Content Placeholder 2"/>
          <p:cNvSpPr>
            <a:spLocks noGrp="1"/>
          </p:cNvSpPr>
          <p:nvPr>
            <p:ph idx="10"/>
          </p:nvPr>
        </p:nvSpPr>
        <p:spPr>
          <a:xfrm>
            <a:off x="1012874" y="1537382"/>
            <a:ext cx="6091311" cy="1891618"/>
          </a:xfrm>
          <a:custGeom>
            <a:avLst/>
            <a:gdLst>
              <a:gd name="connsiteX0" fmla="*/ 0 w 6091311"/>
              <a:gd name="connsiteY0" fmla="*/ 0 h 1891618"/>
              <a:gd name="connsiteX1" fmla="*/ 553756 w 6091311"/>
              <a:gd name="connsiteY1" fmla="*/ 0 h 1891618"/>
              <a:gd name="connsiteX2" fmla="*/ 985685 w 6091311"/>
              <a:gd name="connsiteY2" fmla="*/ 0 h 1891618"/>
              <a:gd name="connsiteX3" fmla="*/ 1356701 w 6091311"/>
              <a:gd name="connsiteY3" fmla="*/ 0 h 1891618"/>
              <a:gd name="connsiteX4" fmla="*/ 1727717 w 6091311"/>
              <a:gd name="connsiteY4" fmla="*/ 0 h 1891618"/>
              <a:gd name="connsiteX5" fmla="*/ 2403299 w 6091311"/>
              <a:gd name="connsiteY5" fmla="*/ 0 h 1891618"/>
              <a:gd name="connsiteX6" fmla="*/ 2835228 w 6091311"/>
              <a:gd name="connsiteY6" fmla="*/ 0 h 1891618"/>
              <a:gd name="connsiteX7" fmla="*/ 3510810 w 6091311"/>
              <a:gd name="connsiteY7" fmla="*/ 0 h 1891618"/>
              <a:gd name="connsiteX8" fmla="*/ 4186392 w 6091311"/>
              <a:gd name="connsiteY8" fmla="*/ 0 h 1891618"/>
              <a:gd name="connsiteX9" fmla="*/ 4557408 w 6091311"/>
              <a:gd name="connsiteY9" fmla="*/ 0 h 1891618"/>
              <a:gd name="connsiteX10" fmla="*/ 4928424 w 6091311"/>
              <a:gd name="connsiteY10" fmla="*/ 0 h 1891618"/>
              <a:gd name="connsiteX11" fmla="*/ 5360354 w 6091311"/>
              <a:gd name="connsiteY11" fmla="*/ 0 h 1891618"/>
              <a:gd name="connsiteX12" fmla="*/ 6091311 w 6091311"/>
              <a:gd name="connsiteY12" fmla="*/ 0 h 1891618"/>
              <a:gd name="connsiteX13" fmla="*/ 6091311 w 6091311"/>
              <a:gd name="connsiteY13" fmla="*/ 453988 h 1891618"/>
              <a:gd name="connsiteX14" fmla="*/ 6091311 w 6091311"/>
              <a:gd name="connsiteY14" fmla="*/ 870144 h 1891618"/>
              <a:gd name="connsiteX15" fmla="*/ 6091311 w 6091311"/>
              <a:gd name="connsiteY15" fmla="*/ 1361965 h 1891618"/>
              <a:gd name="connsiteX16" fmla="*/ 6091311 w 6091311"/>
              <a:gd name="connsiteY16" fmla="*/ 1891618 h 1891618"/>
              <a:gd name="connsiteX17" fmla="*/ 5537555 w 6091311"/>
              <a:gd name="connsiteY17" fmla="*/ 1891618 h 1891618"/>
              <a:gd name="connsiteX18" fmla="*/ 4861974 w 6091311"/>
              <a:gd name="connsiteY18" fmla="*/ 1891618 h 1891618"/>
              <a:gd name="connsiteX19" fmla="*/ 4247305 w 6091311"/>
              <a:gd name="connsiteY19" fmla="*/ 1891618 h 1891618"/>
              <a:gd name="connsiteX20" fmla="*/ 3632636 w 6091311"/>
              <a:gd name="connsiteY20" fmla="*/ 1891618 h 1891618"/>
              <a:gd name="connsiteX21" fmla="*/ 3078881 w 6091311"/>
              <a:gd name="connsiteY21" fmla="*/ 1891618 h 1891618"/>
              <a:gd name="connsiteX22" fmla="*/ 2403299 w 6091311"/>
              <a:gd name="connsiteY22" fmla="*/ 1891618 h 1891618"/>
              <a:gd name="connsiteX23" fmla="*/ 1910457 w 6091311"/>
              <a:gd name="connsiteY23" fmla="*/ 1891618 h 1891618"/>
              <a:gd name="connsiteX24" fmla="*/ 1234875 w 6091311"/>
              <a:gd name="connsiteY24" fmla="*/ 1891618 h 1891618"/>
              <a:gd name="connsiteX25" fmla="*/ 742032 w 6091311"/>
              <a:gd name="connsiteY25" fmla="*/ 1891618 h 1891618"/>
              <a:gd name="connsiteX26" fmla="*/ 0 w 6091311"/>
              <a:gd name="connsiteY26" fmla="*/ 1891618 h 1891618"/>
              <a:gd name="connsiteX27" fmla="*/ 0 w 6091311"/>
              <a:gd name="connsiteY27" fmla="*/ 1418714 h 1891618"/>
              <a:gd name="connsiteX28" fmla="*/ 0 w 6091311"/>
              <a:gd name="connsiteY28" fmla="*/ 907977 h 1891618"/>
              <a:gd name="connsiteX29" fmla="*/ 0 w 6091311"/>
              <a:gd name="connsiteY29" fmla="*/ 416156 h 1891618"/>
              <a:gd name="connsiteX30" fmla="*/ 0 w 6091311"/>
              <a:gd name="connsiteY30" fmla="*/ 0 h 1891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091311" h="1891618" fill="none" extrusionOk="0">
                <a:moveTo>
                  <a:pt x="0" y="0"/>
                </a:moveTo>
                <a:cubicBezTo>
                  <a:pt x="267281" y="-40925"/>
                  <a:pt x="376102" y="32322"/>
                  <a:pt x="553756" y="0"/>
                </a:cubicBezTo>
                <a:cubicBezTo>
                  <a:pt x="731410" y="-32322"/>
                  <a:pt x="797499" y="4747"/>
                  <a:pt x="985685" y="0"/>
                </a:cubicBezTo>
                <a:cubicBezTo>
                  <a:pt x="1173871" y="-4747"/>
                  <a:pt x="1199766" y="40955"/>
                  <a:pt x="1356701" y="0"/>
                </a:cubicBezTo>
                <a:cubicBezTo>
                  <a:pt x="1513636" y="-40955"/>
                  <a:pt x="1549701" y="11896"/>
                  <a:pt x="1727717" y="0"/>
                </a:cubicBezTo>
                <a:cubicBezTo>
                  <a:pt x="1905733" y="-11896"/>
                  <a:pt x="2146294" y="1361"/>
                  <a:pt x="2403299" y="0"/>
                </a:cubicBezTo>
                <a:cubicBezTo>
                  <a:pt x="2660304" y="-1361"/>
                  <a:pt x="2704123" y="34428"/>
                  <a:pt x="2835228" y="0"/>
                </a:cubicBezTo>
                <a:cubicBezTo>
                  <a:pt x="2966333" y="-34428"/>
                  <a:pt x="3325043" y="16579"/>
                  <a:pt x="3510810" y="0"/>
                </a:cubicBezTo>
                <a:cubicBezTo>
                  <a:pt x="3696577" y="-16579"/>
                  <a:pt x="4018485" y="22905"/>
                  <a:pt x="4186392" y="0"/>
                </a:cubicBezTo>
                <a:cubicBezTo>
                  <a:pt x="4354299" y="-22905"/>
                  <a:pt x="4470714" y="32296"/>
                  <a:pt x="4557408" y="0"/>
                </a:cubicBezTo>
                <a:cubicBezTo>
                  <a:pt x="4644102" y="-32296"/>
                  <a:pt x="4831000" y="12673"/>
                  <a:pt x="4928424" y="0"/>
                </a:cubicBezTo>
                <a:cubicBezTo>
                  <a:pt x="5025848" y="-12673"/>
                  <a:pt x="5183958" y="38552"/>
                  <a:pt x="5360354" y="0"/>
                </a:cubicBezTo>
                <a:cubicBezTo>
                  <a:pt x="5536750" y="-38552"/>
                  <a:pt x="5770078" y="58556"/>
                  <a:pt x="6091311" y="0"/>
                </a:cubicBezTo>
                <a:cubicBezTo>
                  <a:pt x="6123962" y="179567"/>
                  <a:pt x="6062978" y="308201"/>
                  <a:pt x="6091311" y="453988"/>
                </a:cubicBezTo>
                <a:cubicBezTo>
                  <a:pt x="6119644" y="599775"/>
                  <a:pt x="6090311" y="672806"/>
                  <a:pt x="6091311" y="870144"/>
                </a:cubicBezTo>
                <a:cubicBezTo>
                  <a:pt x="6092311" y="1067482"/>
                  <a:pt x="6074534" y="1165435"/>
                  <a:pt x="6091311" y="1361965"/>
                </a:cubicBezTo>
                <a:cubicBezTo>
                  <a:pt x="6108088" y="1558495"/>
                  <a:pt x="6089328" y="1762471"/>
                  <a:pt x="6091311" y="1891618"/>
                </a:cubicBezTo>
                <a:cubicBezTo>
                  <a:pt x="5972213" y="1949579"/>
                  <a:pt x="5802652" y="1873258"/>
                  <a:pt x="5537555" y="1891618"/>
                </a:cubicBezTo>
                <a:cubicBezTo>
                  <a:pt x="5272458" y="1909978"/>
                  <a:pt x="5161605" y="1846141"/>
                  <a:pt x="4861974" y="1891618"/>
                </a:cubicBezTo>
                <a:cubicBezTo>
                  <a:pt x="4562343" y="1937095"/>
                  <a:pt x="4389503" y="1889244"/>
                  <a:pt x="4247305" y="1891618"/>
                </a:cubicBezTo>
                <a:cubicBezTo>
                  <a:pt x="4105107" y="1893992"/>
                  <a:pt x="3924212" y="1855720"/>
                  <a:pt x="3632636" y="1891618"/>
                </a:cubicBezTo>
                <a:cubicBezTo>
                  <a:pt x="3341060" y="1927516"/>
                  <a:pt x="3303010" y="1827824"/>
                  <a:pt x="3078881" y="1891618"/>
                </a:cubicBezTo>
                <a:cubicBezTo>
                  <a:pt x="2854752" y="1955412"/>
                  <a:pt x="2678892" y="1864313"/>
                  <a:pt x="2403299" y="1891618"/>
                </a:cubicBezTo>
                <a:cubicBezTo>
                  <a:pt x="2127706" y="1918923"/>
                  <a:pt x="2143063" y="1853468"/>
                  <a:pt x="1910457" y="1891618"/>
                </a:cubicBezTo>
                <a:cubicBezTo>
                  <a:pt x="1677851" y="1929768"/>
                  <a:pt x="1521202" y="1827370"/>
                  <a:pt x="1234875" y="1891618"/>
                </a:cubicBezTo>
                <a:cubicBezTo>
                  <a:pt x="948548" y="1955866"/>
                  <a:pt x="913121" y="1846472"/>
                  <a:pt x="742032" y="1891618"/>
                </a:cubicBezTo>
                <a:cubicBezTo>
                  <a:pt x="570943" y="1936764"/>
                  <a:pt x="328087" y="1863408"/>
                  <a:pt x="0" y="1891618"/>
                </a:cubicBezTo>
                <a:cubicBezTo>
                  <a:pt x="-35618" y="1659730"/>
                  <a:pt x="12697" y="1526784"/>
                  <a:pt x="0" y="1418714"/>
                </a:cubicBezTo>
                <a:cubicBezTo>
                  <a:pt x="-12697" y="1310644"/>
                  <a:pt x="7937" y="1051039"/>
                  <a:pt x="0" y="907977"/>
                </a:cubicBezTo>
                <a:cubicBezTo>
                  <a:pt x="-7937" y="764915"/>
                  <a:pt x="18258" y="557679"/>
                  <a:pt x="0" y="416156"/>
                </a:cubicBezTo>
                <a:cubicBezTo>
                  <a:pt x="-18258" y="274633"/>
                  <a:pt x="25795" y="109020"/>
                  <a:pt x="0" y="0"/>
                </a:cubicBezTo>
                <a:close/>
              </a:path>
              <a:path w="6091311" h="1891618" stroke="0" extrusionOk="0">
                <a:moveTo>
                  <a:pt x="0" y="0"/>
                </a:moveTo>
                <a:cubicBezTo>
                  <a:pt x="282439" y="-5582"/>
                  <a:pt x="345878" y="64099"/>
                  <a:pt x="675582" y="0"/>
                </a:cubicBezTo>
                <a:cubicBezTo>
                  <a:pt x="1005286" y="-64099"/>
                  <a:pt x="939267" y="35111"/>
                  <a:pt x="1046598" y="0"/>
                </a:cubicBezTo>
                <a:cubicBezTo>
                  <a:pt x="1153929" y="-35111"/>
                  <a:pt x="1482163" y="21787"/>
                  <a:pt x="1661267" y="0"/>
                </a:cubicBezTo>
                <a:cubicBezTo>
                  <a:pt x="1840371" y="-21787"/>
                  <a:pt x="2079906" y="19025"/>
                  <a:pt x="2336848" y="0"/>
                </a:cubicBezTo>
                <a:cubicBezTo>
                  <a:pt x="2593790" y="-19025"/>
                  <a:pt x="2791136" y="14955"/>
                  <a:pt x="2951517" y="0"/>
                </a:cubicBezTo>
                <a:cubicBezTo>
                  <a:pt x="3111898" y="-14955"/>
                  <a:pt x="3351944" y="65520"/>
                  <a:pt x="3566186" y="0"/>
                </a:cubicBezTo>
                <a:cubicBezTo>
                  <a:pt x="3780428" y="-65520"/>
                  <a:pt x="3860164" y="24904"/>
                  <a:pt x="4059028" y="0"/>
                </a:cubicBezTo>
                <a:cubicBezTo>
                  <a:pt x="4257892" y="-24904"/>
                  <a:pt x="4531313" y="12550"/>
                  <a:pt x="4734610" y="0"/>
                </a:cubicBezTo>
                <a:cubicBezTo>
                  <a:pt x="4937907" y="-12550"/>
                  <a:pt x="5210033" y="60409"/>
                  <a:pt x="5349279" y="0"/>
                </a:cubicBezTo>
                <a:cubicBezTo>
                  <a:pt x="5488525" y="-60409"/>
                  <a:pt x="5874904" y="28944"/>
                  <a:pt x="6091311" y="0"/>
                </a:cubicBezTo>
                <a:cubicBezTo>
                  <a:pt x="6139365" y="165347"/>
                  <a:pt x="6040817" y="396618"/>
                  <a:pt x="6091311" y="510737"/>
                </a:cubicBezTo>
                <a:cubicBezTo>
                  <a:pt x="6141805" y="624856"/>
                  <a:pt x="6067801" y="802146"/>
                  <a:pt x="6091311" y="964725"/>
                </a:cubicBezTo>
                <a:cubicBezTo>
                  <a:pt x="6114821" y="1127304"/>
                  <a:pt x="6087979" y="1249992"/>
                  <a:pt x="6091311" y="1437630"/>
                </a:cubicBezTo>
                <a:cubicBezTo>
                  <a:pt x="6094643" y="1625268"/>
                  <a:pt x="6069052" y="1693490"/>
                  <a:pt x="6091311" y="1891618"/>
                </a:cubicBezTo>
                <a:cubicBezTo>
                  <a:pt x="6004843" y="1914078"/>
                  <a:pt x="5821315" y="1869435"/>
                  <a:pt x="5659382" y="1891618"/>
                </a:cubicBezTo>
                <a:cubicBezTo>
                  <a:pt x="5497449" y="1913801"/>
                  <a:pt x="5259149" y="1854283"/>
                  <a:pt x="5105626" y="1891618"/>
                </a:cubicBezTo>
                <a:cubicBezTo>
                  <a:pt x="4952103" y="1928953"/>
                  <a:pt x="4717550" y="1865078"/>
                  <a:pt x="4551871" y="1891618"/>
                </a:cubicBezTo>
                <a:cubicBezTo>
                  <a:pt x="4386192" y="1918158"/>
                  <a:pt x="4281164" y="1848265"/>
                  <a:pt x="4180854" y="1891618"/>
                </a:cubicBezTo>
                <a:cubicBezTo>
                  <a:pt x="4080544" y="1934971"/>
                  <a:pt x="3775904" y="1848971"/>
                  <a:pt x="3566186" y="1891618"/>
                </a:cubicBezTo>
                <a:cubicBezTo>
                  <a:pt x="3356468" y="1934265"/>
                  <a:pt x="3138349" y="1842341"/>
                  <a:pt x="2890604" y="1891618"/>
                </a:cubicBezTo>
                <a:cubicBezTo>
                  <a:pt x="2642859" y="1940895"/>
                  <a:pt x="2454770" y="1861187"/>
                  <a:pt x="2275935" y="1891618"/>
                </a:cubicBezTo>
                <a:cubicBezTo>
                  <a:pt x="2097100" y="1922049"/>
                  <a:pt x="1906186" y="1869333"/>
                  <a:pt x="1661267" y="1891618"/>
                </a:cubicBezTo>
                <a:cubicBezTo>
                  <a:pt x="1416348" y="1913903"/>
                  <a:pt x="1348566" y="1856217"/>
                  <a:pt x="1046598" y="1891618"/>
                </a:cubicBezTo>
                <a:cubicBezTo>
                  <a:pt x="744630" y="1927019"/>
                  <a:pt x="506230" y="1780047"/>
                  <a:pt x="0" y="1891618"/>
                </a:cubicBezTo>
                <a:cubicBezTo>
                  <a:pt x="-47745" y="1676377"/>
                  <a:pt x="30767" y="1580082"/>
                  <a:pt x="0" y="1418714"/>
                </a:cubicBezTo>
                <a:cubicBezTo>
                  <a:pt x="-30767" y="1257346"/>
                  <a:pt x="47258" y="1032625"/>
                  <a:pt x="0" y="926893"/>
                </a:cubicBezTo>
                <a:cubicBezTo>
                  <a:pt x="-47258" y="821161"/>
                  <a:pt x="41708" y="646015"/>
                  <a:pt x="0" y="416156"/>
                </a:cubicBezTo>
                <a:cubicBezTo>
                  <a:pt x="-41708" y="186297"/>
                  <a:pt x="11332" y="92515"/>
                  <a:pt x="0" y="0"/>
                </a:cubicBezTo>
                <a:close/>
              </a:path>
            </a:pathLst>
          </a:custGeom>
          <a:solidFill>
            <a:schemeClr val="bg1">
              <a:lumMod val="95000"/>
            </a:schemeClr>
          </a:solidFill>
          <a:ln w="28575">
            <a:solidFill>
              <a:schemeClr val="tx2"/>
            </a:solidFill>
            <a:miter lim="800000"/>
            <a:headEnd/>
            <a:tailEnd/>
            <a:extLst>
              <a:ext uri="{C807C97D-BFC1-408E-A445-0C87EB9F89A2}">
                <ask:lineSketchStyleProps xmlns:ask="http://schemas.microsoft.com/office/drawing/2018/sketchyshapes" sd="522477139">
                  <ask:type>
                    <ask:lineSketchScribble/>
                  </ask:type>
                </ask:lineSketchStyleProps>
              </a:ext>
            </a:extLst>
          </a:ln>
        </p:spPr>
        <p:txBody>
          <a:bodyPr vert="horz" lIns="91440" tIns="45720" rIns="91440" bIns="45720" rtlCol="0">
            <a:normAutofit/>
          </a:bodyPr>
          <a:lstStyle/>
          <a:p>
            <a:pPr marL="0" indent="0">
              <a:buNone/>
            </a:pPr>
            <a:br>
              <a:rPr lang="fr-FR" sz="1600">
                <a:latin typeface="+mj-lt"/>
              </a:rPr>
            </a:br>
            <a:r>
              <a:rPr lang="fr-FR" sz="1600">
                <a:latin typeface="+mj-lt"/>
              </a:rPr>
              <a:t>Faites 2 groupes de 3 personnes et choisissez qui sera la personne A, B et C. </a:t>
            </a:r>
          </a:p>
          <a:p>
            <a:pPr marL="0" indent="0">
              <a:buNone/>
            </a:pPr>
            <a:r>
              <a:rPr lang="fr-FR" sz="1600">
                <a:latin typeface="+mj-lt"/>
              </a:rPr>
              <a:t>C - Vous faites une ECO pour le DFID et vous pouvez choisir le domaine que vous voulez dans notre ECO. Vous devez animer une discussion entre A et B pour qu'ils se mettent d’accord sur un score, et annoter tout ce que vous pensez important. </a:t>
            </a:r>
          </a:p>
          <a:p>
            <a:pPr marL="0" indent="0">
              <a:buNone/>
            </a:pPr>
            <a:endParaRPr lang="en-GB" sz="1600" dirty="0">
              <a:latin typeface="+mj-lt"/>
            </a:endParaRPr>
          </a:p>
          <a:p>
            <a:pPr marL="0" indent="0">
              <a:buNone/>
            </a:pPr>
            <a:endParaRPr lang="en-GB" sz="1600" dirty="0">
              <a:latin typeface="+mj-lt"/>
            </a:endParaRPr>
          </a:p>
          <a:p>
            <a:pPr marL="0" indent="0">
              <a:buNone/>
            </a:pPr>
            <a:endParaRPr lang="en-GB" sz="1600" dirty="0">
              <a:latin typeface="+mj-lt"/>
            </a:endParaRPr>
          </a:p>
        </p:txBody>
      </p:sp>
      <p:pic>
        <p:nvPicPr>
          <p:cNvPr id="5" name="Graphic 4" descr="Lightning bolt">
            <a:extLst>
              <a:ext uri="{FF2B5EF4-FFF2-40B4-BE49-F238E27FC236}">
                <a16:creationId xmlns:a16="http://schemas.microsoft.com/office/drawing/2014/main" id="{102D9BF9-013F-4CE5-953E-0903A0EBB2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7538" y="1227406"/>
            <a:ext cx="914400" cy="914400"/>
          </a:xfrm>
          <a:prstGeom prst="rect">
            <a:avLst/>
          </a:prstGeom>
        </p:spPr>
      </p:pic>
    </p:spTree>
    <p:extLst>
      <p:ext uri="{BB962C8B-B14F-4D97-AF65-F5344CB8AC3E}">
        <p14:creationId xmlns:p14="http://schemas.microsoft.com/office/powerpoint/2010/main" val="1656401145"/>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latin typeface="+mj-lt"/>
              </a:rPr>
              <a:t>Réflexion et retours</a:t>
            </a:r>
          </a:p>
        </p:txBody>
      </p:sp>
      <p:sp>
        <p:nvSpPr>
          <p:cNvPr id="3" name="Content Placeholder 2"/>
          <p:cNvSpPr>
            <a:spLocks noGrp="1"/>
          </p:cNvSpPr>
          <p:nvPr>
            <p:ph idx="10"/>
          </p:nvPr>
        </p:nvSpPr>
        <p:spPr>
          <a:xfrm>
            <a:off x="1195754" y="1688120"/>
            <a:ext cx="6223141" cy="1740880"/>
          </a:xfrm>
          <a:custGeom>
            <a:avLst/>
            <a:gdLst>
              <a:gd name="connsiteX0" fmla="*/ 0 w 6302326"/>
              <a:gd name="connsiteY0" fmla="*/ 0 h 1508105"/>
              <a:gd name="connsiteX1" fmla="*/ 572939 w 6302326"/>
              <a:gd name="connsiteY1" fmla="*/ 0 h 1508105"/>
              <a:gd name="connsiteX2" fmla="*/ 1208901 w 6302326"/>
              <a:gd name="connsiteY2" fmla="*/ 0 h 1508105"/>
              <a:gd name="connsiteX3" fmla="*/ 1844863 w 6302326"/>
              <a:gd name="connsiteY3" fmla="*/ 0 h 1508105"/>
              <a:gd name="connsiteX4" fmla="*/ 2417801 w 6302326"/>
              <a:gd name="connsiteY4" fmla="*/ 0 h 1508105"/>
              <a:gd name="connsiteX5" fmla="*/ 2864694 w 6302326"/>
              <a:gd name="connsiteY5" fmla="*/ 0 h 1508105"/>
              <a:gd name="connsiteX6" fmla="*/ 3248563 w 6302326"/>
              <a:gd name="connsiteY6" fmla="*/ 0 h 1508105"/>
              <a:gd name="connsiteX7" fmla="*/ 3695455 w 6302326"/>
              <a:gd name="connsiteY7" fmla="*/ 0 h 1508105"/>
              <a:gd name="connsiteX8" fmla="*/ 4268394 w 6302326"/>
              <a:gd name="connsiteY8" fmla="*/ 0 h 1508105"/>
              <a:gd name="connsiteX9" fmla="*/ 4778309 w 6302326"/>
              <a:gd name="connsiteY9" fmla="*/ 0 h 1508105"/>
              <a:gd name="connsiteX10" fmla="*/ 5225201 w 6302326"/>
              <a:gd name="connsiteY10" fmla="*/ 0 h 1508105"/>
              <a:gd name="connsiteX11" fmla="*/ 5609070 w 6302326"/>
              <a:gd name="connsiteY11" fmla="*/ 0 h 1508105"/>
              <a:gd name="connsiteX12" fmla="*/ 6302326 w 6302326"/>
              <a:gd name="connsiteY12" fmla="*/ 0 h 1508105"/>
              <a:gd name="connsiteX13" fmla="*/ 6302326 w 6302326"/>
              <a:gd name="connsiteY13" fmla="*/ 532864 h 1508105"/>
              <a:gd name="connsiteX14" fmla="*/ 6302326 w 6302326"/>
              <a:gd name="connsiteY14" fmla="*/ 1065728 h 1508105"/>
              <a:gd name="connsiteX15" fmla="*/ 6302326 w 6302326"/>
              <a:gd name="connsiteY15" fmla="*/ 1508105 h 1508105"/>
              <a:gd name="connsiteX16" fmla="*/ 5855434 w 6302326"/>
              <a:gd name="connsiteY16" fmla="*/ 1508105 h 1508105"/>
              <a:gd name="connsiteX17" fmla="*/ 5219472 w 6302326"/>
              <a:gd name="connsiteY17" fmla="*/ 1508105 h 1508105"/>
              <a:gd name="connsiteX18" fmla="*/ 4646533 w 6302326"/>
              <a:gd name="connsiteY18" fmla="*/ 1508105 h 1508105"/>
              <a:gd name="connsiteX19" fmla="*/ 4199641 w 6302326"/>
              <a:gd name="connsiteY19" fmla="*/ 1508105 h 1508105"/>
              <a:gd name="connsiteX20" fmla="*/ 3563679 w 6302326"/>
              <a:gd name="connsiteY20" fmla="*/ 1508105 h 1508105"/>
              <a:gd name="connsiteX21" fmla="*/ 3116787 w 6302326"/>
              <a:gd name="connsiteY21" fmla="*/ 1508105 h 1508105"/>
              <a:gd name="connsiteX22" fmla="*/ 2417801 w 6302326"/>
              <a:gd name="connsiteY22" fmla="*/ 1508105 h 1508105"/>
              <a:gd name="connsiteX23" fmla="*/ 2033932 w 6302326"/>
              <a:gd name="connsiteY23" fmla="*/ 1508105 h 1508105"/>
              <a:gd name="connsiteX24" fmla="*/ 1650064 w 6302326"/>
              <a:gd name="connsiteY24" fmla="*/ 1508105 h 1508105"/>
              <a:gd name="connsiteX25" fmla="*/ 1203171 w 6302326"/>
              <a:gd name="connsiteY25" fmla="*/ 1508105 h 1508105"/>
              <a:gd name="connsiteX26" fmla="*/ 630233 w 6302326"/>
              <a:gd name="connsiteY26" fmla="*/ 1508105 h 1508105"/>
              <a:gd name="connsiteX27" fmla="*/ 0 w 6302326"/>
              <a:gd name="connsiteY27" fmla="*/ 1508105 h 1508105"/>
              <a:gd name="connsiteX28" fmla="*/ 0 w 6302326"/>
              <a:gd name="connsiteY28" fmla="*/ 1005403 h 1508105"/>
              <a:gd name="connsiteX29" fmla="*/ 0 w 6302326"/>
              <a:gd name="connsiteY29" fmla="*/ 487621 h 1508105"/>
              <a:gd name="connsiteX30" fmla="*/ 0 w 6302326"/>
              <a:gd name="connsiteY30" fmla="*/ 0 h 150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02326" h="1508105" fill="none" extrusionOk="0">
                <a:moveTo>
                  <a:pt x="0" y="0"/>
                </a:moveTo>
                <a:cubicBezTo>
                  <a:pt x="243631" y="-33274"/>
                  <a:pt x="292459" y="46539"/>
                  <a:pt x="572939" y="0"/>
                </a:cubicBezTo>
                <a:cubicBezTo>
                  <a:pt x="853419" y="-46539"/>
                  <a:pt x="1007756" y="34635"/>
                  <a:pt x="1208901" y="0"/>
                </a:cubicBezTo>
                <a:cubicBezTo>
                  <a:pt x="1410046" y="-34635"/>
                  <a:pt x="1649026" y="47806"/>
                  <a:pt x="1844863" y="0"/>
                </a:cubicBezTo>
                <a:cubicBezTo>
                  <a:pt x="2040700" y="-47806"/>
                  <a:pt x="2287005" y="12829"/>
                  <a:pt x="2417801" y="0"/>
                </a:cubicBezTo>
                <a:cubicBezTo>
                  <a:pt x="2548597" y="-12829"/>
                  <a:pt x="2755238" y="4687"/>
                  <a:pt x="2864694" y="0"/>
                </a:cubicBezTo>
                <a:cubicBezTo>
                  <a:pt x="2974150" y="-4687"/>
                  <a:pt x="3091335" y="13943"/>
                  <a:pt x="3248563" y="0"/>
                </a:cubicBezTo>
                <a:cubicBezTo>
                  <a:pt x="3405791" y="-13943"/>
                  <a:pt x="3527480" y="22087"/>
                  <a:pt x="3695455" y="0"/>
                </a:cubicBezTo>
                <a:cubicBezTo>
                  <a:pt x="3863430" y="-22087"/>
                  <a:pt x="4096119" y="9125"/>
                  <a:pt x="4268394" y="0"/>
                </a:cubicBezTo>
                <a:cubicBezTo>
                  <a:pt x="4440669" y="-9125"/>
                  <a:pt x="4528143" y="58626"/>
                  <a:pt x="4778309" y="0"/>
                </a:cubicBezTo>
                <a:cubicBezTo>
                  <a:pt x="5028476" y="-58626"/>
                  <a:pt x="5099519" y="29043"/>
                  <a:pt x="5225201" y="0"/>
                </a:cubicBezTo>
                <a:cubicBezTo>
                  <a:pt x="5350883" y="-29043"/>
                  <a:pt x="5500349" y="33857"/>
                  <a:pt x="5609070" y="0"/>
                </a:cubicBezTo>
                <a:cubicBezTo>
                  <a:pt x="5717791" y="-33857"/>
                  <a:pt x="6040624" y="71615"/>
                  <a:pt x="6302326" y="0"/>
                </a:cubicBezTo>
                <a:cubicBezTo>
                  <a:pt x="6324800" y="162738"/>
                  <a:pt x="6240934" y="315425"/>
                  <a:pt x="6302326" y="532864"/>
                </a:cubicBezTo>
                <a:cubicBezTo>
                  <a:pt x="6363718" y="750303"/>
                  <a:pt x="6284863" y="944409"/>
                  <a:pt x="6302326" y="1065728"/>
                </a:cubicBezTo>
                <a:cubicBezTo>
                  <a:pt x="6319789" y="1187047"/>
                  <a:pt x="6285396" y="1376985"/>
                  <a:pt x="6302326" y="1508105"/>
                </a:cubicBezTo>
                <a:cubicBezTo>
                  <a:pt x="6150284" y="1532698"/>
                  <a:pt x="6047290" y="1500116"/>
                  <a:pt x="5855434" y="1508105"/>
                </a:cubicBezTo>
                <a:cubicBezTo>
                  <a:pt x="5663578" y="1516094"/>
                  <a:pt x="5386737" y="1479276"/>
                  <a:pt x="5219472" y="1508105"/>
                </a:cubicBezTo>
                <a:cubicBezTo>
                  <a:pt x="5052207" y="1536934"/>
                  <a:pt x="4901342" y="1459991"/>
                  <a:pt x="4646533" y="1508105"/>
                </a:cubicBezTo>
                <a:cubicBezTo>
                  <a:pt x="4391724" y="1556219"/>
                  <a:pt x="4310876" y="1496329"/>
                  <a:pt x="4199641" y="1508105"/>
                </a:cubicBezTo>
                <a:cubicBezTo>
                  <a:pt x="4088406" y="1519881"/>
                  <a:pt x="3703500" y="1500472"/>
                  <a:pt x="3563679" y="1508105"/>
                </a:cubicBezTo>
                <a:cubicBezTo>
                  <a:pt x="3423858" y="1515738"/>
                  <a:pt x="3283660" y="1480754"/>
                  <a:pt x="3116787" y="1508105"/>
                </a:cubicBezTo>
                <a:cubicBezTo>
                  <a:pt x="2949914" y="1535456"/>
                  <a:pt x="2741740" y="1439555"/>
                  <a:pt x="2417801" y="1508105"/>
                </a:cubicBezTo>
                <a:cubicBezTo>
                  <a:pt x="2093862" y="1576655"/>
                  <a:pt x="2173512" y="1475756"/>
                  <a:pt x="2033932" y="1508105"/>
                </a:cubicBezTo>
                <a:cubicBezTo>
                  <a:pt x="1894352" y="1540454"/>
                  <a:pt x="1773383" y="1476009"/>
                  <a:pt x="1650064" y="1508105"/>
                </a:cubicBezTo>
                <a:cubicBezTo>
                  <a:pt x="1526745" y="1540201"/>
                  <a:pt x="1408100" y="1478542"/>
                  <a:pt x="1203171" y="1508105"/>
                </a:cubicBezTo>
                <a:cubicBezTo>
                  <a:pt x="998242" y="1537668"/>
                  <a:pt x="859201" y="1480445"/>
                  <a:pt x="630233" y="1508105"/>
                </a:cubicBezTo>
                <a:cubicBezTo>
                  <a:pt x="401265" y="1535765"/>
                  <a:pt x="146362" y="1456979"/>
                  <a:pt x="0" y="1508105"/>
                </a:cubicBezTo>
                <a:cubicBezTo>
                  <a:pt x="-10156" y="1311943"/>
                  <a:pt x="23352" y="1130940"/>
                  <a:pt x="0" y="1005403"/>
                </a:cubicBezTo>
                <a:cubicBezTo>
                  <a:pt x="-23352" y="879866"/>
                  <a:pt x="54604" y="609798"/>
                  <a:pt x="0" y="487621"/>
                </a:cubicBezTo>
                <a:cubicBezTo>
                  <a:pt x="-54604" y="365444"/>
                  <a:pt x="36673" y="182332"/>
                  <a:pt x="0" y="0"/>
                </a:cubicBezTo>
                <a:close/>
              </a:path>
              <a:path w="6302326" h="1508105" stroke="0" extrusionOk="0">
                <a:moveTo>
                  <a:pt x="0" y="0"/>
                </a:moveTo>
                <a:cubicBezTo>
                  <a:pt x="219851" y="-20359"/>
                  <a:pt x="300746" y="51280"/>
                  <a:pt x="446892" y="0"/>
                </a:cubicBezTo>
                <a:cubicBezTo>
                  <a:pt x="593038" y="-51280"/>
                  <a:pt x="879832" y="68890"/>
                  <a:pt x="1082854" y="0"/>
                </a:cubicBezTo>
                <a:cubicBezTo>
                  <a:pt x="1285876" y="-68890"/>
                  <a:pt x="1290175" y="37066"/>
                  <a:pt x="1466723" y="0"/>
                </a:cubicBezTo>
                <a:cubicBezTo>
                  <a:pt x="1643271" y="-37066"/>
                  <a:pt x="1947051" y="29361"/>
                  <a:pt x="2165708" y="0"/>
                </a:cubicBezTo>
                <a:cubicBezTo>
                  <a:pt x="2384365" y="-29361"/>
                  <a:pt x="2485831" y="40368"/>
                  <a:pt x="2675624" y="0"/>
                </a:cubicBezTo>
                <a:cubicBezTo>
                  <a:pt x="2865417" y="-40368"/>
                  <a:pt x="3008087" y="64921"/>
                  <a:pt x="3248563" y="0"/>
                </a:cubicBezTo>
                <a:cubicBezTo>
                  <a:pt x="3489039" y="-64921"/>
                  <a:pt x="3597566" y="1822"/>
                  <a:pt x="3758478" y="0"/>
                </a:cubicBezTo>
                <a:cubicBezTo>
                  <a:pt x="3919390" y="-1822"/>
                  <a:pt x="4027863" y="41344"/>
                  <a:pt x="4142347" y="0"/>
                </a:cubicBezTo>
                <a:cubicBezTo>
                  <a:pt x="4256831" y="-41344"/>
                  <a:pt x="4373300" y="20063"/>
                  <a:pt x="4526216" y="0"/>
                </a:cubicBezTo>
                <a:cubicBezTo>
                  <a:pt x="4679132" y="-20063"/>
                  <a:pt x="4902374" y="5129"/>
                  <a:pt x="5225201" y="0"/>
                </a:cubicBezTo>
                <a:cubicBezTo>
                  <a:pt x="5548029" y="-5129"/>
                  <a:pt x="5911595" y="62997"/>
                  <a:pt x="6302326" y="0"/>
                </a:cubicBezTo>
                <a:cubicBezTo>
                  <a:pt x="6343805" y="154983"/>
                  <a:pt x="6287505" y="298302"/>
                  <a:pt x="6302326" y="472540"/>
                </a:cubicBezTo>
                <a:cubicBezTo>
                  <a:pt x="6317147" y="646778"/>
                  <a:pt x="6251911" y="731896"/>
                  <a:pt x="6302326" y="960160"/>
                </a:cubicBezTo>
                <a:cubicBezTo>
                  <a:pt x="6352741" y="1188424"/>
                  <a:pt x="6285184" y="1238785"/>
                  <a:pt x="6302326" y="1508105"/>
                </a:cubicBezTo>
                <a:cubicBezTo>
                  <a:pt x="6153792" y="1528999"/>
                  <a:pt x="5924608" y="1456343"/>
                  <a:pt x="5792411" y="1508105"/>
                </a:cubicBezTo>
                <a:cubicBezTo>
                  <a:pt x="5660214" y="1559867"/>
                  <a:pt x="5460683" y="1467030"/>
                  <a:pt x="5345518" y="1508105"/>
                </a:cubicBezTo>
                <a:cubicBezTo>
                  <a:pt x="5230353" y="1549180"/>
                  <a:pt x="4788582" y="1445847"/>
                  <a:pt x="4646533" y="1508105"/>
                </a:cubicBezTo>
                <a:cubicBezTo>
                  <a:pt x="4504485" y="1570363"/>
                  <a:pt x="4359922" y="1481030"/>
                  <a:pt x="4073594" y="1508105"/>
                </a:cubicBezTo>
                <a:cubicBezTo>
                  <a:pt x="3787266" y="1535180"/>
                  <a:pt x="3766987" y="1459494"/>
                  <a:pt x="3626702" y="1508105"/>
                </a:cubicBezTo>
                <a:cubicBezTo>
                  <a:pt x="3486417" y="1556716"/>
                  <a:pt x="3256793" y="1501923"/>
                  <a:pt x="2927717" y="1508105"/>
                </a:cubicBezTo>
                <a:cubicBezTo>
                  <a:pt x="2598641" y="1514287"/>
                  <a:pt x="2577737" y="1435177"/>
                  <a:pt x="2291755" y="1508105"/>
                </a:cubicBezTo>
                <a:cubicBezTo>
                  <a:pt x="2005773" y="1581033"/>
                  <a:pt x="2048009" y="1484847"/>
                  <a:pt x="1907886" y="1508105"/>
                </a:cubicBezTo>
                <a:cubicBezTo>
                  <a:pt x="1767763" y="1531363"/>
                  <a:pt x="1508665" y="1491107"/>
                  <a:pt x="1397970" y="1508105"/>
                </a:cubicBezTo>
                <a:cubicBezTo>
                  <a:pt x="1287275" y="1525103"/>
                  <a:pt x="1046751" y="1486677"/>
                  <a:pt x="951078" y="1508105"/>
                </a:cubicBezTo>
                <a:cubicBezTo>
                  <a:pt x="855405" y="1529533"/>
                  <a:pt x="346373" y="1425673"/>
                  <a:pt x="0" y="1508105"/>
                </a:cubicBezTo>
                <a:cubicBezTo>
                  <a:pt x="-54778" y="1367147"/>
                  <a:pt x="35560" y="1158516"/>
                  <a:pt x="0" y="975241"/>
                </a:cubicBezTo>
                <a:cubicBezTo>
                  <a:pt x="-35560" y="791966"/>
                  <a:pt x="39404" y="675812"/>
                  <a:pt x="0" y="442377"/>
                </a:cubicBezTo>
                <a:cubicBezTo>
                  <a:pt x="-39404" y="208942"/>
                  <a:pt x="2785" y="186261"/>
                  <a:pt x="0" y="0"/>
                </a:cubicBezTo>
                <a:close/>
              </a:path>
            </a:pathLst>
          </a:custGeom>
          <a:solidFill>
            <a:schemeClr val="bg2"/>
          </a:solidFill>
          <a:ln w="28575">
            <a:solidFill>
              <a:schemeClr val="tx1"/>
            </a:solidFill>
            <a:extLst>
              <a:ext uri="{C807C97D-BFC1-408E-A445-0C87EB9F89A2}">
                <ask:lineSketchStyleProps xmlns:ask="http://schemas.microsoft.com/office/drawing/2018/sketchyshapes" sd="1238996843">
                  <a:custGeom>
                    <a:avLst/>
                    <a:gdLst>
                      <a:gd name="connsiteX0" fmla="*/ 0 w 6223141"/>
                      <a:gd name="connsiteY0" fmla="*/ 0 h 1740880"/>
                      <a:gd name="connsiteX1" fmla="*/ 565740 w 6223141"/>
                      <a:gd name="connsiteY1" fmla="*/ 0 h 1740880"/>
                      <a:gd name="connsiteX2" fmla="*/ 1193711 w 6223141"/>
                      <a:gd name="connsiteY2" fmla="*/ 0 h 1740880"/>
                      <a:gd name="connsiteX3" fmla="*/ 1821683 w 6223141"/>
                      <a:gd name="connsiteY3" fmla="*/ 0 h 1740880"/>
                      <a:gd name="connsiteX4" fmla="*/ 2387422 w 6223141"/>
                      <a:gd name="connsiteY4" fmla="*/ 0 h 1740880"/>
                      <a:gd name="connsiteX5" fmla="*/ 2828700 w 6223141"/>
                      <a:gd name="connsiteY5" fmla="*/ 0 h 1740880"/>
                      <a:gd name="connsiteX6" fmla="*/ 3207746 w 6223141"/>
                      <a:gd name="connsiteY6" fmla="*/ 0 h 1740880"/>
                      <a:gd name="connsiteX7" fmla="*/ 3649023 w 6223141"/>
                      <a:gd name="connsiteY7" fmla="*/ 0 h 1740880"/>
                      <a:gd name="connsiteX8" fmla="*/ 4214764 w 6223141"/>
                      <a:gd name="connsiteY8" fmla="*/ 0 h 1740880"/>
                      <a:gd name="connsiteX9" fmla="*/ 4718272 w 6223141"/>
                      <a:gd name="connsiteY9" fmla="*/ 0 h 1740880"/>
                      <a:gd name="connsiteX10" fmla="*/ 5159549 w 6223141"/>
                      <a:gd name="connsiteY10" fmla="*/ 0 h 1740880"/>
                      <a:gd name="connsiteX11" fmla="*/ 5538595 w 6223141"/>
                      <a:gd name="connsiteY11" fmla="*/ 0 h 1740880"/>
                      <a:gd name="connsiteX12" fmla="*/ 6223141 w 6223141"/>
                      <a:gd name="connsiteY12" fmla="*/ 0 h 1740880"/>
                      <a:gd name="connsiteX13" fmla="*/ 6223141 w 6223141"/>
                      <a:gd name="connsiteY13" fmla="*/ 615111 h 1740880"/>
                      <a:gd name="connsiteX14" fmla="*/ 6223141 w 6223141"/>
                      <a:gd name="connsiteY14" fmla="*/ 1230222 h 1740880"/>
                      <a:gd name="connsiteX15" fmla="*/ 6223141 w 6223141"/>
                      <a:gd name="connsiteY15" fmla="*/ 1740880 h 1740880"/>
                      <a:gd name="connsiteX16" fmla="*/ 5781863 w 6223141"/>
                      <a:gd name="connsiteY16" fmla="*/ 1740880 h 1740880"/>
                      <a:gd name="connsiteX17" fmla="*/ 5153892 w 6223141"/>
                      <a:gd name="connsiteY17" fmla="*/ 1740880 h 1740880"/>
                      <a:gd name="connsiteX18" fmla="*/ 4588152 w 6223141"/>
                      <a:gd name="connsiteY18" fmla="*/ 1740880 h 1740880"/>
                      <a:gd name="connsiteX19" fmla="*/ 4146874 w 6223141"/>
                      <a:gd name="connsiteY19" fmla="*/ 1740880 h 1740880"/>
                      <a:gd name="connsiteX20" fmla="*/ 3518903 w 6223141"/>
                      <a:gd name="connsiteY20" fmla="*/ 1740880 h 1740880"/>
                      <a:gd name="connsiteX21" fmla="*/ 3077626 w 6223141"/>
                      <a:gd name="connsiteY21" fmla="*/ 1740880 h 1740880"/>
                      <a:gd name="connsiteX22" fmla="*/ 2387422 w 6223141"/>
                      <a:gd name="connsiteY22" fmla="*/ 1740880 h 1740880"/>
                      <a:gd name="connsiteX23" fmla="*/ 2008376 w 6223141"/>
                      <a:gd name="connsiteY23" fmla="*/ 1740880 h 1740880"/>
                      <a:gd name="connsiteX24" fmla="*/ 1629331 w 6223141"/>
                      <a:gd name="connsiteY24" fmla="*/ 1740880 h 1740880"/>
                      <a:gd name="connsiteX25" fmla="*/ 1188053 w 6223141"/>
                      <a:gd name="connsiteY25" fmla="*/ 1740880 h 1740880"/>
                      <a:gd name="connsiteX26" fmla="*/ 622314 w 6223141"/>
                      <a:gd name="connsiteY26" fmla="*/ 1740880 h 1740880"/>
                      <a:gd name="connsiteX27" fmla="*/ 0 w 6223141"/>
                      <a:gd name="connsiteY27" fmla="*/ 1740880 h 1740880"/>
                      <a:gd name="connsiteX28" fmla="*/ 0 w 6223141"/>
                      <a:gd name="connsiteY28" fmla="*/ 1160586 h 1740880"/>
                      <a:gd name="connsiteX29" fmla="*/ 0 w 6223141"/>
                      <a:gd name="connsiteY29" fmla="*/ 562884 h 1740880"/>
                      <a:gd name="connsiteX30" fmla="*/ 0 w 6223141"/>
                      <a:gd name="connsiteY30" fmla="*/ 0 h 1740880"/>
                      <a:gd name="connsiteX0" fmla="*/ 0 w 6223141"/>
                      <a:gd name="connsiteY0" fmla="*/ 0 h 1740880"/>
                      <a:gd name="connsiteX1" fmla="*/ 441277 w 6223141"/>
                      <a:gd name="connsiteY1" fmla="*/ 0 h 1740880"/>
                      <a:gd name="connsiteX2" fmla="*/ 1069248 w 6223141"/>
                      <a:gd name="connsiteY2" fmla="*/ 0 h 1740880"/>
                      <a:gd name="connsiteX3" fmla="*/ 1448294 w 6223141"/>
                      <a:gd name="connsiteY3" fmla="*/ 0 h 1740880"/>
                      <a:gd name="connsiteX4" fmla="*/ 2138497 w 6223141"/>
                      <a:gd name="connsiteY4" fmla="*/ 0 h 1740880"/>
                      <a:gd name="connsiteX5" fmla="*/ 2642006 w 6223141"/>
                      <a:gd name="connsiteY5" fmla="*/ 0 h 1740880"/>
                      <a:gd name="connsiteX6" fmla="*/ 3207746 w 6223141"/>
                      <a:gd name="connsiteY6" fmla="*/ 0 h 1740880"/>
                      <a:gd name="connsiteX7" fmla="*/ 3711254 w 6223141"/>
                      <a:gd name="connsiteY7" fmla="*/ 0 h 1740880"/>
                      <a:gd name="connsiteX8" fmla="*/ 4090300 w 6223141"/>
                      <a:gd name="connsiteY8" fmla="*/ 0 h 1740880"/>
                      <a:gd name="connsiteX9" fmla="*/ 4469346 w 6223141"/>
                      <a:gd name="connsiteY9" fmla="*/ 0 h 1740880"/>
                      <a:gd name="connsiteX10" fmla="*/ 5159549 w 6223141"/>
                      <a:gd name="connsiteY10" fmla="*/ 0 h 1740880"/>
                      <a:gd name="connsiteX11" fmla="*/ 6223141 w 6223141"/>
                      <a:gd name="connsiteY11" fmla="*/ 0 h 1740880"/>
                      <a:gd name="connsiteX12" fmla="*/ 6223141 w 6223141"/>
                      <a:gd name="connsiteY12" fmla="*/ 545476 h 1740880"/>
                      <a:gd name="connsiteX13" fmla="*/ 6223141 w 6223141"/>
                      <a:gd name="connsiteY13" fmla="*/ 1108360 h 1740880"/>
                      <a:gd name="connsiteX14" fmla="*/ 6223141 w 6223141"/>
                      <a:gd name="connsiteY14" fmla="*/ 1740880 h 1740880"/>
                      <a:gd name="connsiteX15" fmla="*/ 5719632 w 6223141"/>
                      <a:gd name="connsiteY15" fmla="*/ 1740880 h 1740880"/>
                      <a:gd name="connsiteX16" fmla="*/ 5278354 w 6223141"/>
                      <a:gd name="connsiteY16" fmla="*/ 1740880 h 1740880"/>
                      <a:gd name="connsiteX17" fmla="*/ 4588152 w 6223141"/>
                      <a:gd name="connsiteY17" fmla="*/ 1740880 h 1740880"/>
                      <a:gd name="connsiteX18" fmla="*/ 4022411 w 6223141"/>
                      <a:gd name="connsiteY18" fmla="*/ 1740880 h 1740880"/>
                      <a:gd name="connsiteX19" fmla="*/ 3581134 w 6223141"/>
                      <a:gd name="connsiteY19" fmla="*/ 1740880 h 1740880"/>
                      <a:gd name="connsiteX20" fmla="*/ 2890931 w 6223141"/>
                      <a:gd name="connsiteY20" fmla="*/ 1740880 h 1740880"/>
                      <a:gd name="connsiteX21" fmla="*/ 2262960 w 6223141"/>
                      <a:gd name="connsiteY21" fmla="*/ 1740880 h 1740880"/>
                      <a:gd name="connsiteX22" fmla="*/ 1883914 w 6223141"/>
                      <a:gd name="connsiteY22" fmla="*/ 1740880 h 1740880"/>
                      <a:gd name="connsiteX23" fmla="*/ 1380405 w 6223141"/>
                      <a:gd name="connsiteY23" fmla="*/ 1740880 h 1740880"/>
                      <a:gd name="connsiteX24" fmla="*/ 939128 w 6223141"/>
                      <a:gd name="connsiteY24" fmla="*/ 1740880 h 1740880"/>
                      <a:gd name="connsiteX25" fmla="*/ 0 w 6223141"/>
                      <a:gd name="connsiteY25" fmla="*/ 1740880 h 1740880"/>
                      <a:gd name="connsiteX26" fmla="*/ 0 w 6223141"/>
                      <a:gd name="connsiteY26" fmla="*/ 1125768 h 1740880"/>
                      <a:gd name="connsiteX27" fmla="*/ 0 w 6223141"/>
                      <a:gd name="connsiteY27" fmla="*/ 510657 h 1740880"/>
                      <a:gd name="connsiteX28" fmla="*/ 0 w 6223141"/>
                      <a:gd name="connsiteY28" fmla="*/ 0 h 174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223141" h="1740880" fill="none" extrusionOk="0">
                        <a:moveTo>
                          <a:pt x="0" y="0"/>
                        </a:moveTo>
                        <a:cubicBezTo>
                          <a:pt x="247633" y="-16258"/>
                          <a:pt x="274496" y="61292"/>
                          <a:pt x="565740" y="0"/>
                        </a:cubicBezTo>
                        <a:cubicBezTo>
                          <a:pt x="829931" y="-67288"/>
                          <a:pt x="972357" y="12483"/>
                          <a:pt x="1193711" y="0"/>
                        </a:cubicBezTo>
                        <a:cubicBezTo>
                          <a:pt x="1410000" y="-80440"/>
                          <a:pt x="1632806" y="90023"/>
                          <a:pt x="1821683" y="0"/>
                        </a:cubicBezTo>
                        <a:cubicBezTo>
                          <a:pt x="2026536" y="-73175"/>
                          <a:pt x="2254335" y="14877"/>
                          <a:pt x="2387422" y="0"/>
                        </a:cubicBezTo>
                        <a:cubicBezTo>
                          <a:pt x="2512286" y="-30632"/>
                          <a:pt x="2708999" y="28883"/>
                          <a:pt x="2828700" y="0"/>
                        </a:cubicBezTo>
                        <a:cubicBezTo>
                          <a:pt x="2918951" y="-32615"/>
                          <a:pt x="3033995" y="18846"/>
                          <a:pt x="3207746" y="0"/>
                        </a:cubicBezTo>
                        <a:cubicBezTo>
                          <a:pt x="3363177" y="4649"/>
                          <a:pt x="3473904" y="37299"/>
                          <a:pt x="3649023" y="0"/>
                        </a:cubicBezTo>
                        <a:cubicBezTo>
                          <a:pt x="3803248" y="-68442"/>
                          <a:pt x="4068231" y="17182"/>
                          <a:pt x="4214764" y="0"/>
                        </a:cubicBezTo>
                        <a:cubicBezTo>
                          <a:pt x="4363266" y="-23184"/>
                          <a:pt x="4475415" y="73173"/>
                          <a:pt x="4718272" y="0"/>
                        </a:cubicBezTo>
                        <a:cubicBezTo>
                          <a:pt x="4948913" y="-37712"/>
                          <a:pt x="5039133" y="39687"/>
                          <a:pt x="5159549" y="0"/>
                        </a:cubicBezTo>
                        <a:cubicBezTo>
                          <a:pt x="5270569" y="-40298"/>
                          <a:pt x="5427308" y="45270"/>
                          <a:pt x="5538595" y="0"/>
                        </a:cubicBezTo>
                        <a:cubicBezTo>
                          <a:pt x="5719691" y="-27363"/>
                          <a:pt x="5977882" y="102154"/>
                          <a:pt x="6223141" y="0"/>
                        </a:cubicBezTo>
                        <a:cubicBezTo>
                          <a:pt x="6273752" y="186690"/>
                          <a:pt x="6122059" y="349937"/>
                          <a:pt x="6223141" y="615111"/>
                        </a:cubicBezTo>
                        <a:cubicBezTo>
                          <a:pt x="6296015" y="877064"/>
                          <a:pt x="6204658" y="1093214"/>
                          <a:pt x="6223141" y="1230222"/>
                        </a:cubicBezTo>
                        <a:cubicBezTo>
                          <a:pt x="6252696" y="1408663"/>
                          <a:pt x="6168538" y="1581988"/>
                          <a:pt x="6223141" y="1740880"/>
                        </a:cubicBezTo>
                        <a:cubicBezTo>
                          <a:pt x="6090717" y="1757607"/>
                          <a:pt x="5990376" y="1749456"/>
                          <a:pt x="5781863" y="1740880"/>
                        </a:cubicBezTo>
                        <a:cubicBezTo>
                          <a:pt x="5620881" y="1722779"/>
                          <a:pt x="5298078" y="1684737"/>
                          <a:pt x="5153892" y="1740880"/>
                        </a:cubicBezTo>
                        <a:cubicBezTo>
                          <a:pt x="4982422" y="1730376"/>
                          <a:pt x="4813022" y="1713966"/>
                          <a:pt x="4588152" y="1740880"/>
                        </a:cubicBezTo>
                        <a:cubicBezTo>
                          <a:pt x="4325755" y="1806436"/>
                          <a:pt x="4245454" y="1724983"/>
                          <a:pt x="4146874" y="1740880"/>
                        </a:cubicBezTo>
                        <a:cubicBezTo>
                          <a:pt x="4035212" y="1762301"/>
                          <a:pt x="3688921" y="1719606"/>
                          <a:pt x="3518903" y="1740880"/>
                        </a:cubicBezTo>
                        <a:cubicBezTo>
                          <a:pt x="3374019" y="1737951"/>
                          <a:pt x="3281738" y="1725905"/>
                          <a:pt x="3077626" y="1740880"/>
                        </a:cubicBezTo>
                        <a:cubicBezTo>
                          <a:pt x="2940691" y="1816675"/>
                          <a:pt x="2758061" y="1666098"/>
                          <a:pt x="2387422" y="1740880"/>
                        </a:cubicBezTo>
                        <a:cubicBezTo>
                          <a:pt x="2065456" y="1792840"/>
                          <a:pt x="2174138" y="1729584"/>
                          <a:pt x="2008376" y="1740880"/>
                        </a:cubicBezTo>
                        <a:cubicBezTo>
                          <a:pt x="1849592" y="1795527"/>
                          <a:pt x="1771202" y="1729163"/>
                          <a:pt x="1629331" y="1740880"/>
                        </a:cubicBezTo>
                        <a:cubicBezTo>
                          <a:pt x="1507189" y="1781687"/>
                          <a:pt x="1404972" y="1741053"/>
                          <a:pt x="1188053" y="1740880"/>
                        </a:cubicBezTo>
                        <a:cubicBezTo>
                          <a:pt x="984030" y="1752421"/>
                          <a:pt x="845129" y="1708807"/>
                          <a:pt x="622314" y="1740880"/>
                        </a:cubicBezTo>
                        <a:cubicBezTo>
                          <a:pt x="396751" y="1765353"/>
                          <a:pt x="150993" y="1665249"/>
                          <a:pt x="0" y="1740880"/>
                        </a:cubicBezTo>
                        <a:cubicBezTo>
                          <a:pt x="18180" y="1515597"/>
                          <a:pt x="24690" y="1302400"/>
                          <a:pt x="0" y="1160586"/>
                        </a:cubicBezTo>
                        <a:cubicBezTo>
                          <a:pt x="-41187" y="1004990"/>
                          <a:pt x="58385" y="711316"/>
                          <a:pt x="0" y="562884"/>
                        </a:cubicBezTo>
                        <a:cubicBezTo>
                          <a:pt x="-47722" y="435306"/>
                          <a:pt x="17184" y="194473"/>
                          <a:pt x="0" y="0"/>
                        </a:cubicBezTo>
                        <a:close/>
                      </a:path>
                      <a:path w="6223141" h="1740880" stroke="0" extrusionOk="0">
                        <a:moveTo>
                          <a:pt x="0" y="0"/>
                        </a:moveTo>
                        <a:cubicBezTo>
                          <a:pt x="214575" y="-17640"/>
                          <a:pt x="296811" y="62048"/>
                          <a:pt x="441277" y="0"/>
                        </a:cubicBezTo>
                        <a:cubicBezTo>
                          <a:pt x="584091" y="-22803"/>
                          <a:pt x="832587" y="56371"/>
                          <a:pt x="1069248" y="0"/>
                        </a:cubicBezTo>
                        <a:cubicBezTo>
                          <a:pt x="1239106" y="-70000"/>
                          <a:pt x="1260868" y="53842"/>
                          <a:pt x="1448294" y="0"/>
                        </a:cubicBezTo>
                        <a:cubicBezTo>
                          <a:pt x="1654831" y="-76352"/>
                          <a:pt x="1889199" y="2199"/>
                          <a:pt x="2138497" y="0"/>
                        </a:cubicBezTo>
                        <a:cubicBezTo>
                          <a:pt x="2337736" y="-41696"/>
                          <a:pt x="2440478" y="49075"/>
                          <a:pt x="2642006" y="0"/>
                        </a:cubicBezTo>
                        <a:cubicBezTo>
                          <a:pt x="2819942" y="-43166"/>
                          <a:pt x="3012801" y="90759"/>
                          <a:pt x="3207746" y="0"/>
                        </a:cubicBezTo>
                        <a:cubicBezTo>
                          <a:pt x="3453982" y="-96356"/>
                          <a:pt x="3583188" y="17862"/>
                          <a:pt x="3711254" y="0"/>
                        </a:cubicBezTo>
                        <a:cubicBezTo>
                          <a:pt x="3868085" y="889"/>
                          <a:pt x="3984492" y="40259"/>
                          <a:pt x="4090300" y="0"/>
                        </a:cubicBezTo>
                        <a:cubicBezTo>
                          <a:pt x="4212286" y="-35137"/>
                          <a:pt x="4308430" y="62189"/>
                          <a:pt x="4469346" y="0"/>
                        </a:cubicBezTo>
                        <a:cubicBezTo>
                          <a:pt x="4605371" y="-54275"/>
                          <a:pt x="4809900" y="35118"/>
                          <a:pt x="5159549" y="0"/>
                        </a:cubicBezTo>
                        <a:cubicBezTo>
                          <a:pt x="5422794" y="-15275"/>
                          <a:pt x="5814472" y="123850"/>
                          <a:pt x="6223141" y="0"/>
                        </a:cubicBezTo>
                        <a:cubicBezTo>
                          <a:pt x="6264831" y="151839"/>
                          <a:pt x="6222026" y="345463"/>
                          <a:pt x="6223141" y="545476"/>
                        </a:cubicBezTo>
                        <a:cubicBezTo>
                          <a:pt x="6253267" y="729558"/>
                          <a:pt x="6160224" y="848491"/>
                          <a:pt x="6223141" y="1108360"/>
                        </a:cubicBezTo>
                        <a:cubicBezTo>
                          <a:pt x="6287989" y="1373339"/>
                          <a:pt x="6206892" y="1452315"/>
                          <a:pt x="6223141" y="1740880"/>
                        </a:cubicBezTo>
                        <a:cubicBezTo>
                          <a:pt x="6066605" y="1772866"/>
                          <a:pt x="5828776" y="1701710"/>
                          <a:pt x="5719632" y="1740880"/>
                        </a:cubicBezTo>
                        <a:cubicBezTo>
                          <a:pt x="5581211" y="1824408"/>
                          <a:pt x="5399415" y="1680837"/>
                          <a:pt x="5278354" y="1740880"/>
                        </a:cubicBezTo>
                        <a:cubicBezTo>
                          <a:pt x="5166357" y="1751994"/>
                          <a:pt x="4725966" y="1676906"/>
                          <a:pt x="4588152" y="1740880"/>
                        </a:cubicBezTo>
                        <a:cubicBezTo>
                          <a:pt x="4439121" y="1816628"/>
                          <a:pt x="4309789" y="1726283"/>
                          <a:pt x="4022411" y="1740880"/>
                        </a:cubicBezTo>
                        <a:cubicBezTo>
                          <a:pt x="3742284" y="1790911"/>
                          <a:pt x="3727993" y="1674866"/>
                          <a:pt x="3581134" y="1740880"/>
                        </a:cubicBezTo>
                        <a:cubicBezTo>
                          <a:pt x="3447369" y="1792165"/>
                          <a:pt x="3197941" y="1746010"/>
                          <a:pt x="2890931" y="1740880"/>
                        </a:cubicBezTo>
                        <a:cubicBezTo>
                          <a:pt x="2558272" y="1747453"/>
                          <a:pt x="2566766" y="1653274"/>
                          <a:pt x="2262960" y="1740880"/>
                        </a:cubicBezTo>
                        <a:cubicBezTo>
                          <a:pt x="2007270" y="1829885"/>
                          <a:pt x="2007490" y="1686825"/>
                          <a:pt x="1883914" y="1740880"/>
                        </a:cubicBezTo>
                        <a:cubicBezTo>
                          <a:pt x="1772314" y="1783299"/>
                          <a:pt x="1492529" y="1720188"/>
                          <a:pt x="1380405" y="1740880"/>
                        </a:cubicBezTo>
                        <a:cubicBezTo>
                          <a:pt x="1273263" y="1769469"/>
                          <a:pt x="1034982" y="1731534"/>
                          <a:pt x="939128" y="1740880"/>
                        </a:cubicBezTo>
                        <a:cubicBezTo>
                          <a:pt x="800240" y="1814578"/>
                          <a:pt x="329574" y="1661793"/>
                          <a:pt x="0" y="1740880"/>
                        </a:cubicBezTo>
                        <a:cubicBezTo>
                          <a:pt x="-7400" y="1554303"/>
                          <a:pt x="29582" y="1301312"/>
                          <a:pt x="0" y="1125768"/>
                        </a:cubicBezTo>
                        <a:cubicBezTo>
                          <a:pt x="-64525" y="904134"/>
                          <a:pt x="39203" y="752480"/>
                          <a:pt x="0" y="510657"/>
                        </a:cubicBezTo>
                        <a:cubicBezTo>
                          <a:pt x="-42965" y="227436"/>
                          <a:pt x="-1938" y="206247"/>
                          <a:pt x="0" y="0"/>
                        </a:cubicBezTo>
                        <a:close/>
                      </a:path>
                      <a:path w="6223141" h="1740880" fill="none" stroke="0" extrusionOk="0">
                        <a:moveTo>
                          <a:pt x="0" y="0"/>
                        </a:moveTo>
                        <a:cubicBezTo>
                          <a:pt x="243841" y="-8492"/>
                          <a:pt x="302238" y="33191"/>
                          <a:pt x="565740" y="0"/>
                        </a:cubicBezTo>
                        <a:cubicBezTo>
                          <a:pt x="829681" y="-82543"/>
                          <a:pt x="1018818" y="49894"/>
                          <a:pt x="1193711" y="0"/>
                        </a:cubicBezTo>
                        <a:cubicBezTo>
                          <a:pt x="1368322" y="-59591"/>
                          <a:pt x="1570279" y="43963"/>
                          <a:pt x="1821683" y="0"/>
                        </a:cubicBezTo>
                        <a:cubicBezTo>
                          <a:pt x="2026925" y="-45764"/>
                          <a:pt x="2258475" y="22442"/>
                          <a:pt x="2387422" y="0"/>
                        </a:cubicBezTo>
                        <a:cubicBezTo>
                          <a:pt x="2512566" y="-12817"/>
                          <a:pt x="2732331" y="18365"/>
                          <a:pt x="2828700" y="0"/>
                        </a:cubicBezTo>
                        <a:cubicBezTo>
                          <a:pt x="2921088" y="-36687"/>
                          <a:pt x="3084179" y="19905"/>
                          <a:pt x="3207746" y="0"/>
                        </a:cubicBezTo>
                        <a:cubicBezTo>
                          <a:pt x="3400316" y="-18177"/>
                          <a:pt x="3493601" y="8759"/>
                          <a:pt x="3649023" y="0"/>
                        </a:cubicBezTo>
                        <a:cubicBezTo>
                          <a:pt x="3801076" y="-62"/>
                          <a:pt x="4032591" y="8323"/>
                          <a:pt x="4214764" y="0"/>
                        </a:cubicBezTo>
                        <a:cubicBezTo>
                          <a:pt x="4381190" y="-5300"/>
                          <a:pt x="4495588" y="91310"/>
                          <a:pt x="4718272" y="0"/>
                        </a:cubicBezTo>
                        <a:cubicBezTo>
                          <a:pt x="4992274" y="-80438"/>
                          <a:pt x="5022610" y="34237"/>
                          <a:pt x="5159549" y="0"/>
                        </a:cubicBezTo>
                        <a:cubicBezTo>
                          <a:pt x="5284792" y="-49571"/>
                          <a:pt x="5419317" y="10660"/>
                          <a:pt x="5538595" y="0"/>
                        </a:cubicBezTo>
                        <a:cubicBezTo>
                          <a:pt x="5643493" y="-45621"/>
                          <a:pt x="5976613" y="78853"/>
                          <a:pt x="6223141" y="0"/>
                        </a:cubicBezTo>
                        <a:cubicBezTo>
                          <a:pt x="6193388" y="192204"/>
                          <a:pt x="6120568" y="332945"/>
                          <a:pt x="6223141" y="615111"/>
                        </a:cubicBezTo>
                        <a:cubicBezTo>
                          <a:pt x="6276658" y="847217"/>
                          <a:pt x="6192824" y="1094649"/>
                          <a:pt x="6223141" y="1230222"/>
                        </a:cubicBezTo>
                        <a:cubicBezTo>
                          <a:pt x="6195534" y="1370916"/>
                          <a:pt x="6208618" y="1599280"/>
                          <a:pt x="6223141" y="1740880"/>
                        </a:cubicBezTo>
                        <a:cubicBezTo>
                          <a:pt x="6067771" y="1762921"/>
                          <a:pt x="5966085" y="1726642"/>
                          <a:pt x="5781863" y="1740880"/>
                        </a:cubicBezTo>
                        <a:cubicBezTo>
                          <a:pt x="5598668" y="1759806"/>
                          <a:pt x="5335523" y="1686949"/>
                          <a:pt x="5153892" y="1740880"/>
                        </a:cubicBezTo>
                        <a:cubicBezTo>
                          <a:pt x="4971926" y="1775981"/>
                          <a:pt x="4845154" y="1710283"/>
                          <a:pt x="4588152" y="1740880"/>
                        </a:cubicBezTo>
                        <a:cubicBezTo>
                          <a:pt x="4334736" y="1813625"/>
                          <a:pt x="4264010" y="1736900"/>
                          <a:pt x="4146874" y="1740880"/>
                        </a:cubicBezTo>
                        <a:cubicBezTo>
                          <a:pt x="4006505" y="1738501"/>
                          <a:pt x="3658663" y="1742801"/>
                          <a:pt x="3518903" y="1740880"/>
                        </a:cubicBezTo>
                        <a:cubicBezTo>
                          <a:pt x="3353123" y="1779440"/>
                          <a:pt x="3208440" y="1719785"/>
                          <a:pt x="3077626" y="1740880"/>
                        </a:cubicBezTo>
                        <a:cubicBezTo>
                          <a:pt x="2916260" y="1780271"/>
                          <a:pt x="2644715" y="1660907"/>
                          <a:pt x="2387422" y="1740880"/>
                        </a:cubicBezTo>
                        <a:cubicBezTo>
                          <a:pt x="2065477" y="1856045"/>
                          <a:pt x="2148295" y="1725850"/>
                          <a:pt x="2008376" y="1740880"/>
                        </a:cubicBezTo>
                        <a:cubicBezTo>
                          <a:pt x="1883681" y="1777844"/>
                          <a:pt x="1740837" y="1696381"/>
                          <a:pt x="1629331" y="1740880"/>
                        </a:cubicBezTo>
                        <a:cubicBezTo>
                          <a:pt x="1495687" y="1744498"/>
                          <a:pt x="1395457" y="1722864"/>
                          <a:pt x="1188053" y="1740880"/>
                        </a:cubicBezTo>
                        <a:cubicBezTo>
                          <a:pt x="978510" y="1775537"/>
                          <a:pt x="876011" y="1735392"/>
                          <a:pt x="622314" y="1740880"/>
                        </a:cubicBezTo>
                        <a:cubicBezTo>
                          <a:pt x="362920" y="1743859"/>
                          <a:pt x="184852" y="1662503"/>
                          <a:pt x="0" y="1740880"/>
                        </a:cubicBezTo>
                        <a:cubicBezTo>
                          <a:pt x="14549" y="1517715"/>
                          <a:pt x="37811" y="1308754"/>
                          <a:pt x="0" y="1160586"/>
                        </a:cubicBezTo>
                        <a:cubicBezTo>
                          <a:pt x="-37482" y="1054305"/>
                          <a:pt x="60400" y="743919"/>
                          <a:pt x="0" y="562884"/>
                        </a:cubicBezTo>
                        <a:cubicBezTo>
                          <a:pt x="-91908" y="392718"/>
                          <a:pt x="38716" y="201255"/>
                          <a:pt x="0" y="0"/>
                        </a:cubicBezTo>
                        <a:close/>
                      </a:path>
                    </a:pathLst>
                  </a:custGeom>
                  <ask:type>
                    <ask:lineSketchScribble/>
                  </ask:type>
                </ask:lineSketchStyleProps>
              </a:ext>
            </a:extLst>
          </a:ln>
        </p:spPr>
        <p:txBody>
          <a:bodyPr wrap="square" rtlCol="0">
            <a:spAutoFit/>
          </a:bodyPr>
          <a:lstStyle/>
          <a:p>
            <a:pPr marL="342900" indent="-342900" defTabSz="914400"/>
            <a:r>
              <a:rPr lang="fr-FR" sz="1600" dirty="0">
                <a:latin typeface="+mj-lt"/>
              </a:rPr>
              <a:t>Les questions étaient-elles ouvertes ou fermées ? En conséquence, comment se sont sentis A et B ? </a:t>
            </a:r>
          </a:p>
          <a:p>
            <a:pPr marL="304800" indent="-342900" defTabSz="914400"/>
            <a:r>
              <a:rPr lang="fr-FR" sz="1600" dirty="0">
                <a:latin typeface="+mj-lt"/>
              </a:rPr>
              <a:t>Comment avez-vous géré les dynamiques de pouvoir entre A et B ? </a:t>
            </a:r>
          </a:p>
          <a:p>
            <a:pPr marL="304800" indent="-342900" defTabSz="914400"/>
            <a:r>
              <a:rPr lang="fr-FR" sz="1600" dirty="0">
                <a:latin typeface="+mj-lt"/>
              </a:rPr>
              <a:t>Quels sont les retours de A et B sur la discussion ? </a:t>
            </a:r>
          </a:p>
          <a:p>
            <a:pPr marL="304800" indent="-342900" defTabSz="914400"/>
            <a:r>
              <a:rPr lang="fr-FR" sz="1600" dirty="0">
                <a:latin typeface="+mj-lt"/>
              </a:rPr>
              <a:t>Quels sont les retours de C sur l’utilisation de l’outil ?</a:t>
            </a:r>
          </a:p>
        </p:txBody>
      </p:sp>
      <p:pic>
        <p:nvPicPr>
          <p:cNvPr id="4" name="Graphic 3" descr="Customer review RTL">
            <a:extLst>
              <a:ext uri="{FF2B5EF4-FFF2-40B4-BE49-F238E27FC236}">
                <a16:creationId xmlns:a16="http://schemas.microsoft.com/office/drawing/2014/main" id="{74975D14-B9B4-4377-A320-CF221F90B78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7236" y="1259056"/>
            <a:ext cx="914400" cy="914400"/>
          </a:xfrm>
          <a:prstGeom prst="rect">
            <a:avLst/>
          </a:prstGeom>
        </p:spPr>
      </p:pic>
    </p:spTree>
    <p:extLst>
      <p:ext uri="{BB962C8B-B14F-4D97-AF65-F5344CB8AC3E}">
        <p14:creationId xmlns:p14="http://schemas.microsoft.com/office/powerpoint/2010/main" val="3939541260"/>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99BD5-9C72-466B-AD78-514271D876BC}"/>
              </a:ext>
            </a:extLst>
          </p:cNvPr>
          <p:cNvSpPr>
            <a:spLocks noGrp="1"/>
          </p:cNvSpPr>
          <p:nvPr>
            <p:ph type="title"/>
          </p:nvPr>
        </p:nvSpPr>
        <p:spPr>
          <a:xfrm>
            <a:off x="250000" y="100013"/>
            <a:ext cx="8640000" cy="852245"/>
          </a:xfrm>
        </p:spPr>
        <p:txBody>
          <a:bodyPr>
            <a:normAutofit fontScale="90000"/>
          </a:bodyPr>
          <a:lstStyle/>
          <a:p>
            <a:r>
              <a:rPr lang="fr-FR" sz="3600" dirty="0">
                <a:latin typeface="+mj-lt"/>
              </a:rPr>
              <a:t>L’évaluation de la capacité organisationnelle</a:t>
            </a:r>
          </a:p>
        </p:txBody>
      </p:sp>
      <p:sp>
        <p:nvSpPr>
          <p:cNvPr id="3" name="Content Placeholder 2">
            <a:extLst>
              <a:ext uri="{FF2B5EF4-FFF2-40B4-BE49-F238E27FC236}">
                <a16:creationId xmlns:a16="http://schemas.microsoft.com/office/drawing/2014/main" id="{7021E88A-6529-4FAC-9D15-614BB539F765}"/>
              </a:ext>
            </a:extLst>
          </p:cNvPr>
          <p:cNvSpPr>
            <a:spLocks noGrp="1"/>
          </p:cNvSpPr>
          <p:nvPr>
            <p:ph idx="10"/>
          </p:nvPr>
        </p:nvSpPr>
        <p:spPr>
          <a:xfrm>
            <a:off x="262800" y="1369742"/>
            <a:ext cx="8627200" cy="4536000"/>
          </a:xfrm>
        </p:spPr>
        <p:txBody>
          <a:bodyPr>
            <a:normAutofit/>
          </a:bodyPr>
          <a:lstStyle/>
          <a:p>
            <a:pPr marL="0" indent="0">
              <a:buNone/>
            </a:pPr>
            <a:r>
              <a:rPr lang="fr-FR" sz="2400" dirty="0">
                <a:solidFill>
                  <a:schemeClr val="accent6"/>
                </a:solidFill>
                <a:latin typeface="+mj-lt"/>
              </a:rPr>
              <a:t>Une approche </a:t>
            </a:r>
            <a:r>
              <a:rPr lang="fr-FR" sz="2400" b="1" dirty="0">
                <a:solidFill>
                  <a:schemeClr val="accent6"/>
                </a:solidFill>
                <a:latin typeface="+mj-lt"/>
              </a:rPr>
              <a:t>complète</a:t>
            </a:r>
            <a:r>
              <a:rPr lang="fr-FR" sz="2400" dirty="0">
                <a:solidFill>
                  <a:schemeClr val="accent6"/>
                </a:solidFill>
                <a:latin typeface="+mj-lt"/>
              </a:rPr>
              <a:t> et </a:t>
            </a:r>
            <a:r>
              <a:rPr lang="fr-FR" sz="2400" b="1" dirty="0">
                <a:solidFill>
                  <a:schemeClr val="accent6"/>
                </a:solidFill>
                <a:latin typeface="+mj-lt"/>
              </a:rPr>
              <a:t>participative</a:t>
            </a:r>
            <a:r>
              <a:rPr lang="fr-FR" sz="2400" dirty="0">
                <a:solidFill>
                  <a:schemeClr val="accent6"/>
                </a:solidFill>
                <a:latin typeface="+mj-lt"/>
              </a:rPr>
              <a:t> du développement et des apprentissages organisationnels.</a:t>
            </a:r>
          </a:p>
          <a:p>
            <a:pPr marL="0" indent="0">
              <a:buNone/>
            </a:pPr>
            <a:endParaRPr lang="en-GB" sz="1800" dirty="0">
              <a:latin typeface="+mj-lt"/>
            </a:endParaRPr>
          </a:p>
          <a:p>
            <a:pPr marL="285750" indent="-285750"/>
            <a:r>
              <a:rPr lang="fr-FR" sz="1800" dirty="0">
                <a:latin typeface="+mj-lt"/>
              </a:rPr>
              <a:t>Elle est participative, auto-évaluée, et a pour but d’identifier les forces</a:t>
            </a:r>
          </a:p>
          <a:p>
            <a:pPr marL="0" indent="0">
              <a:buNone/>
            </a:pPr>
            <a:r>
              <a:rPr lang="fr-FR" sz="1800" dirty="0">
                <a:latin typeface="+mj-lt"/>
              </a:rPr>
              <a:t>     et les faiblesses.</a:t>
            </a:r>
          </a:p>
          <a:p>
            <a:pPr marL="285750" indent="-285750"/>
            <a:endParaRPr lang="en-GB" sz="1800" dirty="0">
              <a:latin typeface="+mj-lt"/>
            </a:endParaRPr>
          </a:p>
          <a:p>
            <a:pPr marL="285750" indent="-285750"/>
            <a:r>
              <a:rPr lang="fr-FR" sz="1800" dirty="0">
                <a:latin typeface="+mj-lt"/>
              </a:rPr>
              <a:t>Ce n’est pas un audit, ce ne sont pas les animateurs qui notent et ce</a:t>
            </a:r>
          </a:p>
          <a:p>
            <a:pPr marL="0" indent="0">
              <a:buNone/>
            </a:pPr>
            <a:r>
              <a:rPr lang="fr-FR" sz="1800" dirty="0">
                <a:latin typeface="+mj-lt"/>
              </a:rPr>
              <a:t>     n’est pas un entretien.</a:t>
            </a:r>
          </a:p>
        </p:txBody>
      </p:sp>
    </p:spTree>
    <p:extLst>
      <p:ext uri="{BB962C8B-B14F-4D97-AF65-F5344CB8AC3E}">
        <p14:creationId xmlns:p14="http://schemas.microsoft.com/office/powerpoint/2010/main" val="2508500964"/>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99BD5-9C72-466B-AD78-514271D876BC}"/>
              </a:ext>
            </a:extLst>
          </p:cNvPr>
          <p:cNvSpPr>
            <a:spLocks noGrp="1"/>
          </p:cNvSpPr>
          <p:nvPr>
            <p:ph type="title"/>
          </p:nvPr>
        </p:nvSpPr>
        <p:spPr/>
        <p:txBody>
          <a:bodyPr>
            <a:normAutofit/>
          </a:bodyPr>
          <a:lstStyle/>
          <a:p>
            <a:r>
              <a:rPr lang="fr-FR" sz="3600">
                <a:latin typeface="+mj-lt"/>
              </a:rPr>
              <a:t>Pourquoi utilisons-nous un OECO ?</a:t>
            </a:r>
          </a:p>
        </p:txBody>
      </p:sp>
      <p:sp>
        <p:nvSpPr>
          <p:cNvPr id="3" name="Content Placeholder 2">
            <a:extLst>
              <a:ext uri="{FF2B5EF4-FFF2-40B4-BE49-F238E27FC236}">
                <a16:creationId xmlns:a16="http://schemas.microsoft.com/office/drawing/2014/main" id="{7021E88A-6529-4FAC-9D15-614BB539F765}"/>
              </a:ext>
            </a:extLst>
          </p:cNvPr>
          <p:cNvSpPr>
            <a:spLocks noGrp="1"/>
          </p:cNvSpPr>
          <p:nvPr>
            <p:ph idx="10"/>
          </p:nvPr>
        </p:nvSpPr>
        <p:spPr>
          <a:xfrm>
            <a:off x="262800" y="1369742"/>
            <a:ext cx="8627200" cy="4536000"/>
          </a:xfrm>
        </p:spPr>
        <p:txBody>
          <a:bodyPr>
            <a:normAutofit/>
          </a:bodyPr>
          <a:lstStyle/>
          <a:p>
            <a:pPr marL="274638" indent="-274638">
              <a:buClr>
                <a:srgbClr val="009FDA"/>
              </a:buClr>
            </a:pPr>
            <a:r>
              <a:rPr lang="fr-FR" sz="1800" dirty="0">
                <a:latin typeface="+mj-lt"/>
              </a:rPr>
              <a:t>Il fournit un cadre pour encourager la réflexion sur la trajectoire d’une organisation.</a:t>
            </a:r>
          </a:p>
          <a:p>
            <a:pPr marL="274638" indent="-274638">
              <a:buClr>
                <a:srgbClr val="009FDA"/>
              </a:buClr>
            </a:pPr>
            <a:endParaRPr lang="en-US" altLang="en-US" sz="1800" dirty="0">
              <a:latin typeface="+mj-lt"/>
            </a:endParaRPr>
          </a:p>
          <a:p>
            <a:pPr marL="274638" indent="-274638">
              <a:buClr>
                <a:srgbClr val="009FDA"/>
              </a:buClr>
            </a:pPr>
            <a:r>
              <a:rPr lang="fr-FR" sz="1800" dirty="0">
                <a:latin typeface="+mj-lt"/>
              </a:rPr>
              <a:t>Il permet aux parties prenantes d’identifier des inquiétudes et des</a:t>
            </a:r>
          </a:p>
          <a:p>
            <a:pPr marL="0" indent="0">
              <a:buClr>
                <a:srgbClr val="009FDA"/>
              </a:buClr>
              <a:buNone/>
            </a:pPr>
            <a:r>
              <a:rPr lang="fr-FR" sz="1800" dirty="0">
                <a:latin typeface="+mj-lt"/>
              </a:rPr>
              <a:t>    actions prioritaires communes.</a:t>
            </a:r>
          </a:p>
        </p:txBody>
      </p:sp>
    </p:spTree>
    <p:extLst>
      <p:ext uri="{BB962C8B-B14F-4D97-AF65-F5344CB8AC3E}">
        <p14:creationId xmlns:p14="http://schemas.microsoft.com/office/powerpoint/2010/main" val="717239390"/>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CF17E-5B1A-40F6-8E3F-7FD3EDE99184}"/>
              </a:ext>
            </a:extLst>
          </p:cNvPr>
          <p:cNvSpPr>
            <a:spLocks noGrp="1"/>
          </p:cNvSpPr>
          <p:nvPr>
            <p:ph type="title"/>
          </p:nvPr>
        </p:nvSpPr>
        <p:spPr>
          <a:xfrm>
            <a:off x="298223" y="331806"/>
            <a:ext cx="8558439" cy="639791"/>
          </a:xfrm>
        </p:spPr>
        <p:txBody>
          <a:bodyPr>
            <a:normAutofit fontScale="90000"/>
          </a:bodyPr>
          <a:lstStyle/>
          <a:p>
            <a:r>
              <a:rPr lang="fr-FR" sz="4000"/>
              <a:t>Les définitions</a:t>
            </a:r>
          </a:p>
        </p:txBody>
      </p:sp>
      <p:graphicFrame>
        <p:nvGraphicFramePr>
          <p:cNvPr id="4" name="Table 3">
            <a:extLst>
              <a:ext uri="{FF2B5EF4-FFF2-40B4-BE49-F238E27FC236}">
                <a16:creationId xmlns:a16="http://schemas.microsoft.com/office/drawing/2014/main" id="{813D8DA1-4371-48B9-BE27-137ECA3ACE44}"/>
              </a:ext>
            </a:extLst>
          </p:cNvPr>
          <p:cNvGraphicFramePr>
            <a:graphicFrameLocks noGrp="1"/>
          </p:cNvGraphicFramePr>
          <p:nvPr>
            <p:extLst>
              <p:ext uri="{D42A27DB-BD31-4B8C-83A1-F6EECF244321}">
                <p14:modId xmlns:p14="http://schemas.microsoft.com/office/powerpoint/2010/main" val="4211327576"/>
              </p:ext>
            </p:extLst>
          </p:nvPr>
        </p:nvGraphicFramePr>
        <p:xfrm>
          <a:off x="563880" y="1397774"/>
          <a:ext cx="6873240" cy="4706360"/>
        </p:xfrm>
        <a:graphic>
          <a:graphicData uri="http://schemas.openxmlformats.org/drawingml/2006/table">
            <a:tbl>
              <a:tblPr firstRow="1" bandRow="1">
                <a:tableStyleId>{5C22544A-7EE6-4342-B048-85BDC9FD1C3A}</a:tableStyleId>
              </a:tblPr>
              <a:tblGrid>
                <a:gridCol w="1694853">
                  <a:extLst>
                    <a:ext uri="{9D8B030D-6E8A-4147-A177-3AD203B41FA5}">
                      <a16:colId xmlns:a16="http://schemas.microsoft.com/office/drawing/2014/main" val="4024597540"/>
                    </a:ext>
                  </a:extLst>
                </a:gridCol>
                <a:gridCol w="5178387">
                  <a:extLst>
                    <a:ext uri="{9D8B030D-6E8A-4147-A177-3AD203B41FA5}">
                      <a16:colId xmlns:a16="http://schemas.microsoft.com/office/drawing/2014/main" val="1540824060"/>
                    </a:ext>
                  </a:extLst>
                </a:gridCol>
              </a:tblGrid>
              <a:tr h="588295">
                <a:tc>
                  <a:txBody>
                    <a:bodyPr/>
                    <a:lstStyle/>
                    <a:p>
                      <a:r>
                        <a:rPr lang="fr-FR">
                          <a:latin typeface="PT Sans" panose="020B0503020203020204" pitchFamily="34" charset="0"/>
                        </a:rPr>
                        <a:t>Terme</a:t>
                      </a:r>
                    </a:p>
                  </a:txBody>
                  <a:tcPr/>
                </a:tc>
                <a:tc>
                  <a:txBody>
                    <a:bodyPr/>
                    <a:lstStyle/>
                    <a:p>
                      <a:r>
                        <a:rPr lang="fr-FR">
                          <a:latin typeface="PT Sans" panose="020B0503020203020204" pitchFamily="34" charset="0"/>
                        </a:rPr>
                        <a:t>Définition</a:t>
                      </a:r>
                    </a:p>
                  </a:txBody>
                  <a:tcPr/>
                </a:tc>
                <a:extLst>
                  <a:ext uri="{0D108BD9-81ED-4DB2-BD59-A6C34878D82A}">
                    <a16:rowId xmlns:a16="http://schemas.microsoft.com/office/drawing/2014/main" val="4004750445"/>
                  </a:ext>
                </a:extLst>
              </a:tr>
              <a:tr h="588295">
                <a:tc>
                  <a:txBody>
                    <a:bodyPr/>
                    <a:lstStyle/>
                    <a:p>
                      <a:r>
                        <a:rPr lang="fr-FR">
                          <a:latin typeface="PT Sans" panose="020B0503020203020204" pitchFamily="34" charset="0"/>
                        </a:rPr>
                        <a:t>Organisationnel</a:t>
                      </a:r>
                    </a:p>
                  </a:txBody>
                  <a:tcPr/>
                </a:tc>
                <a:tc>
                  <a:txBody>
                    <a:bodyPr/>
                    <a:lstStyle/>
                    <a:p>
                      <a:endParaRPr lang="en-GB" dirty="0">
                        <a:latin typeface="PT Sans" panose="020B0503020203020204" pitchFamily="34" charset="0"/>
                      </a:endParaRPr>
                    </a:p>
                  </a:txBody>
                  <a:tcPr/>
                </a:tc>
                <a:extLst>
                  <a:ext uri="{0D108BD9-81ED-4DB2-BD59-A6C34878D82A}">
                    <a16:rowId xmlns:a16="http://schemas.microsoft.com/office/drawing/2014/main" val="932794366"/>
                  </a:ext>
                </a:extLst>
              </a:tr>
              <a:tr h="588295">
                <a:tc>
                  <a:txBody>
                    <a:bodyPr/>
                    <a:lstStyle/>
                    <a:p>
                      <a:r>
                        <a:rPr lang="fr-FR">
                          <a:latin typeface="PT Sans" panose="020B0503020203020204" pitchFamily="34" charset="0"/>
                        </a:rPr>
                        <a:t>Capacité</a:t>
                      </a:r>
                    </a:p>
                  </a:txBody>
                  <a:tcPr/>
                </a:tc>
                <a:tc>
                  <a:txBody>
                    <a:bodyPr/>
                    <a:lstStyle/>
                    <a:p>
                      <a:endParaRPr lang="en-GB">
                        <a:latin typeface="PT Sans" panose="020B0503020203020204" pitchFamily="34" charset="0"/>
                      </a:endParaRPr>
                    </a:p>
                  </a:txBody>
                  <a:tcPr/>
                </a:tc>
                <a:extLst>
                  <a:ext uri="{0D108BD9-81ED-4DB2-BD59-A6C34878D82A}">
                    <a16:rowId xmlns:a16="http://schemas.microsoft.com/office/drawing/2014/main" val="4091106437"/>
                  </a:ext>
                </a:extLst>
              </a:tr>
              <a:tr h="588295">
                <a:tc>
                  <a:txBody>
                    <a:bodyPr/>
                    <a:lstStyle/>
                    <a:p>
                      <a:r>
                        <a:rPr lang="fr-FR">
                          <a:latin typeface="PT Sans" panose="020B0503020203020204" pitchFamily="34" charset="0"/>
                        </a:rPr>
                        <a:t>Évaluation</a:t>
                      </a:r>
                    </a:p>
                  </a:txBody>
                  <a:tcPr/>
                </a:tc>
                <a:tc>
                  <a:txBody>
                    <a:bodyPr/>
                    <a:lstStyle/>
                    <a:p>
                      <a:endParaRPr lang="en-GB">
                        <a:latin typeface="PT Sans" panose="020B0503020203020204" pitchFamily="34" charset="0"/>
                      </a:endParaRPr>
                    </a:p>
                  </a:txBody>
                  <a:tcPr/>
                </a:tc>
                <a:extLst>
                  <a:ext uri="{0D108BD9-81ED-4DB2-BD59-A6C34878D82A}">
                    <a16:rowId xmlns:a16="http://schemas.microsoft.com/office/drawing/2014/main" val="1828492543"/>
                  </a:ext>
                </a:extLst>
              </a:tr>
              <a:tr h="588295">
                <a:tc>
                  <a:txBody>
                    <a:bodyPr/>
                    <a:lstStyle/>
                    <a:p>
                      <a:r>
                        <a:rPr lang="fr-FR">
                          <a:latin typeface="PT Sans" panose="020B0503020203020204" pitchFamily="34" charset="0"/>
                        </a:rPr>
                        <a:t>Technique</a:t>
                      </a:r>
                    </a:p>
                  </a:txBody>
                  <a:tcPr/>
                </a:tc>
                <a:tc>
                  <a:txBody>
                    <a:bodyPr/>
                    <a:lstStyle/>
                    <a:p>
                      <a:endParaRPr lang="en-GB">
                        <a:latin typeface="PT Sans" panose="020B0503020203020204" pitchFamily="34" charset="0"/>
                      </a:endParaRPr>
                    </a:p>
                  </a:txBody>
                  <a:tcPr/>
                </a:tc>
                <a:extLst>
                  <a:ext uri="{0D108BD9-81ED-4DB2-BD59-A6C34878D82A}">
                    <a16:rowId xmlns:a16="http://schemas.microsoft.com/office/drawing/2014/main" val="693821862"/>
                  </a:ext>
                </a:extLst>
              </a:tr>
              <a:tr h="588295">
                <a:tc>
                  <a:txBody>
                    <a:bodyPr/>
                    <a:lstStyle/>
                    <a:p>
                      <a:r>
                        <a:rPr lang="fr-FR">
                          <a:latin typeface="PT Sans" panose="020B0503020203020204" pitchFamily="34" charset="0"/>
                        </a:rPr>
                        <a:t>Renforcement</a:t>
                      </a:r>
                    </a:p>
                  </a:txBody>
                  <a:tcPr/>
                </a:tc>
                <a:tc>
                  <a:txBody>
                    <a:bodyPr/>
                    <a:lstStyle/>
                    <a:p>
                      <a:endParaRPr lang="en-GB">
                        <a:latin typeface="PT Sans" panose="020B0503020203020204" pitchFamily="34" charset="0"/>
                      </a:endParaRPr>
                    </a:p>
                  </a:txBody>
                  <a:tcPr/>
                </a:tc>
                <a:extLst>
                  <a:ext uri="{0D108BD9-81ED-4DB2-BD59-A6C34878D82A}">
                    <a16:rowId xmlns:a16="http://schemas.microsoft.com/office/drawing/2014/main" val="920347693"/>
                  </a:ext>
                </a:extLst>
              </a:tr>
              <a:tr h="588295">
                <a:tc>
                  <a:txBody>
                    <a:bodyPr/>
                    <a:lstStyle/>
                    <a:p>
                      <a:r>
                        <a:rPr lang="fr-FR">
                          <a:latin typeface="PT Sans" panose="020B0503020203020204" pitchFamily="34" charset="0"/>
                        </a:rPr>
                        <a:t>Plan</a:t>
                      </a:r>
                    </a:p>
                  </a:txBody>
                  <a:tcPr/>
                </a:tc>
                <a:tc>
                  <a:txBody>
                    <a:bodyPr/>
                    <a:lstStyle/>
                    <a:p>
                      <a:endParaRPr lang="en-GB">
                        <a:latin typeface="PT Sans" panose="020B0503020203020204" pitchFamily="34" charset="0"/>
                      </a:endParaRPr>
                    </a:p>
                  </a:txBody>
                  <a:tcPr/>
                </a:tc>
                <a:extLst>
                  <a:ext uri="{0D108BD9-81ED-4DB2-BD59-A6C34878D82A}">
                    <a16:rowId xmlns:a16="http://schemas.microsoft.com/office/drawing/2014/main" val="3262582669"/>
                  </a:ext>
                </a:extLst>
              </a:tr>
              <a:tr h="588295">
                <a:tc>
                  <a:txBody>
                    <a:bodyPr/>
                    <a:lstStyle/>
                    <a:p>
                      <a:r>
                        <a:rPr lang="fr-FR">
                          <a:latin typeface="PT Sans" panose="020B0503020203020204" pitchFamily="34" charset="0"/>
                        </a:rPr>
                        <a:t>Animation</a:t>
                      </a:r>
                    </a:p>
                  </a:txBody>
                  <a:tcPr/>
                </a:tc>
                <a:tc>
                  <a:txBody>
                    <a:bodyPr/>
                    <a:lstStyle/>
                    <a:p>
                      <a:endParaRPr lang="en-GB" dirty="0">
                        <a:latin typeface="PT Sans" panose="020B0503020203020204" pitchFamily="34" charset="0"/>
                      </a:endParaRPr>
                    </a:p>
                  </a:txBody>
                  <a:tcPr/>
                </a:tc>
                <a:extLst>
                  <a:ext uri="{0D108BD9-81ED-4DB2-BD59-A6C34878D82A}">
                    <a16:rowId xmlns:a16="http://schemas.microsoft.com/office/drawing/2014/main" val="819465777"/>
                  </a:ext>
                </a:extLst>
              </a:tr>
            </a:tbl>
          </a:graphicData>
        </a:graphic>
      </p:graphicFrame>
    </p:spTree>
    <p:extLst>
      <p:ext uri="{BB962C8B-B14F-4D97-AF65-F5344CB8AC3E}">
        <p14:creationId xmlns:p14="http://schemas.microsoft.com/office/powerpoint/2010/main" val="2791107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CF17E-5B1A-40F6-8E3F-7FD3EDE99184}"/>
              </a:ext>
            </a:extLst>
          </p:cNvPr>
          <p:cNvSpPr>
            <a:spLocks noGrp="1"/>
          </p:cNvSpPr>
          <p:nvPr>
            <p:ph type="title"/>
          </p:nvPr>
        </p:nvSpPr>
        <p:spPr>
          <a:xfrm>
            <a:off x="298223" y="331806"/>
            <a:ext cx="8558439" cy="639791"/>
          </a:xfrm>
        </p:spPr>
        <p:txBody>
          <a:bodyPr/>
          <a:lstStyle/>
          <a:p>
            <a:r>
              <a:rPr lang="fr-FR" sz="3600"/>
              <a:t>Les définitions</a:t>
            </a:r>
          </a:p>
        </p:txBody>
      </p:sp>
      <p:graphicFrame>
        <p:nvGraphicFramePr>
          <p:cNvPr id="4" name="Table 3">
            <a:extLst>
              <a:ext uri="{FF2B5EF4-FFF2-40B4-BE49-F238E27FC236}">
                <a16:creationId xmlns:a16="http://schemas.microsoft.com/office/drawing/2014/main" id="{813D8DA1-4371-48B9-BE27-137ECA3ACE44}"/>
              </a:ext>
            </a:extLst>
          </p:cNvPr>
          <p:cNvGraphicFramePr>
            <a:graphicFrameLocks noGrp="1"/>
          </p:cNvGraphicFramePr>
          <p:nvPr>
            <p:extLst>
              <p:ext uri="{D42A27DB-BD31-4B8C-83A1-F6EECF244321}">
                <p14:modId xmlns:p14="http://schemas.microsoft.com/office/powerpoint/2010/main" val="1301175285"/>
              </p:ext>
            </p:extLst>
          </p:nvPr>
        </p:nvGraphicFramePr>
        <p:xfrm>
          <a:off x="548640" y="1397774"/>
          <a:ext cx="6873240" cy="4706360"/>
        </p:xfrm>
        <a:graphic>
          <a:graphicData uri="http://schemas.openxmlformats.org/drawingml/2006/table">
            <a:tbl>
              <a:tblPr firstRow="1" bandRow="1">
                <a:tableStyleId>{5C22544A-7EE6-4342-B048-85BDC9FD1C3A}</a:tableStyleId>
              </a:tblPr>
              <a:tblGrid>
                <a:gridCol w="1694853">
                  <a:extLst>
                    <a:ext uri="{9D8B030D-6E8A-4147-A177-3AD203B41FA5}">
                      <a16:colId xmlns:a16="http://schemas.microsoft.com/office/drawing/2014/main" val="4024597540"/>
                    </a:ext>
                  </a:extLst>
                </a:gridCol>
                <a:gridCol w="5178387">
                  <a:extLst>
                    <a:ext uri="{9D8B030D-6E8A-4147-A177-3AD203B41FA5}">
                      <a16:colId xmlns:a16="http://schemas.microsoft.com/office/drawing/2014/main" val="1540824060"/>
                    </a:ext>
                  </a:extLst>
                </a:gridCol>
              </a:tblGrid>
              <a:tr h="588295">
                <a:tc>
                  <a:txBody>
                    <a:bodyPr/>
                    <a:lstStyle/>
                    <a:p>
                      <a:r>
                        <a:rPr lang="fr-FR">
                          <a:latin typeface="+mj-lt"/>
                        </a:rPr>
                        <a:t>Terme</a:t>
                      </a:r>
                    </a:p>
                  </a:txBody>
                  <a:tcPr/>
                </a:tc>
                <a:tc>
                  <a:txBody>
                    <a:bodyPr/>
                    <a:lstStyle/>
                    <a:p>
                      <a:r>
                        <a:rPr lang="fr-FR">
                          <a:latin typeface="+mj-lt"/>
                        </a:rPr>
                        <a:t>Définition</a:t>
                      </a:r>
                    </a:p>
                  </a:txBody>
                  <a:tcPr/>
                </a:tc>
                <a:extLst>
                  <a:ext uri="{0D108BD9-81ED-4DB2-BD59-A6C34878D82A}">
                    <a16:rowId xmlns:a16="http://schemas.microsoft.com/office/drawing/2014/main" val="4004750445"/>
                  </a:ext>
                </a:extLst>
              </a:tr>
              <a:tr h="588295">
                <a:tc>
                  <a:txBody>
                    <a:bodyPr/>
                    <a:lstStyle/>
                    <a:p>
                      <a:r>
                        <a:rPr lang="fr-FR">
                          <a:latin typeface="+mj-lt"/>
                        </a:rPr>
                        <a:t>Organisationnel</a:t>
                      </a:r>
                    </a:p>
                  </a:txBody>
                  <a:tcPr/>
                </a:tc>
                <a:tc>
                  <a:txBody>
                    <a:bodyPr/>
                    <a:lstStyle/>
                    <a:p>
                      <a:r>
                        <a:rPr lang="fr-FR" dirty="0">
                          <a:latin typeface="+mj-lt"/>
                        </a:rPr>
                        <a:t>Domaines liés à la gestion ou à la fonctionnalité des organisations</a:t>
                      </a:r>
                    </a:p>
                  </a:txBody>
                  <a:tcPr/>
                </a:tc>
                <a:extLst>
                  <a:ext uri="{0D108BD9-81ED-4DB2-BD59-A6C34878D82A}">
                    <a16:rowId xmlns:a16="http://schemas.microsoft.com/office/drawing/2014/main" val="932794366"/>
                  </a:ext>
                </a:extLst>
              </a:tr>
              <a:tr h="588295">
                <a:tc>
                  <a:txBody>
                    <a:bodyPr/>
                    <a:lstStyle/>
                    <a:p>
                      <a:r>
                        <a:rPr lang="fr-FR">
                          <a:latin typeface="+mj-lt"/>
                        </a:rPr>
                        <a:t>Capacité</a:t>
                      </a:r>
                    </a:p>
                  </a:txBody>
                  <a:tcPr/>
                </a:tc>
                <a:tc>
                  <a:txBody>
                    <a:bodyPr/>
                    <a:lstStyle/>
                    <a:p>
                      <a:r>
                        <a:rPr lang="fr-FR">
                          <a:latin typeface="+mj-lt"/>
                        </a:rPr>
                        <a:t>Compétences, habilités et connaissances pour exécuter une tâche donnée</a:t>
                      </a:r>
                    </a:p>
                  </a:txBody>
                  <a:tcPr/>
                </a:tc>
                <a:extLst>
                  <a:ext uri="{0D108BD9-81ED-4DB2-BD59-A6C34878D82A}">
                    <a16:rowId xmlns:a16="http://schemas.microsoft.com/office/drawing/2014/main" val="4091106437"/>
                  </a:ext>
                </a:extLst>
              </a:tr>
              <a:tr h="588295">
                <a:tc>
                  <a:txBody>
                    <a:bodyPr/>
                    <a:lstStyle/>
                    <a:p>
                      <a:r>
                        <a:rPr lang="fr-FR">
                          <a:latin typeface="+mj-lt"/>
                        </a:rPr>
                        <a:t>Évaluation</a:t>
                      </a:r>
                    </a:p>
                  </a:txBody>
                  <a:tcPr/>
                </a:tc>
                <a:tc>
                  <a:txBody>
                    <a:bodyPr/>
                    <a:lstStyle/>
                    <a:p>
                      <a:r>
                        <a:rPr lang="fr-FR" dirty="0">
                          <a:latin typeface="+mj-lt"/>
                        </a:rPr>
                        <a:t>Examiner/analyser quelque chose pour obtenir des résultats (positifs et négatifs)</a:t>
                      </a:r>
                    </a:p>
                  </a:txBody>
                  <a:tcPr/>
                </a:tc>
                <a:extLst>
                  <a:ext uri="{0D108BD9-81ED-4DB2-BD59-A6C34878D82A}">
                    <a16:rowId xmlns:a16="http://schemas.microsoft.com/office/drawing/2014/main" val="1828492543"/>
                  </a:ext>
                </a:extLst>
              </a:tr>
              <a:tr h="588295">
                <a:tc>
                  <a:txBody>
                    <a:bodyPr/>
                    <a:lstStyle/>
                    <a:p>
                      <a:r>
                        <a:rPr lang="fr-FR">
                          <a:latin typeface="+mj-lt"/>
                        </a:rPr>
                        <a:t>Technique</a:t>
                      </a:r>
                    </a:p>
                  </a:txBody>
                  <a:tcPr/>
                </a:tc>
                <a:tc>
                  <a:txBody>
                    <a:bodyPr/>
                    <a:lstStyle/>
                    <a:p>
                      <a:r>
                        <a:rPr lang="fr-FR" dirty="0">
                          <a:latin typeface="+mj-lt"/>
                        </a:rPr>
                        <a:t>Domaines directement liés au travail technique de l’organisation (par ex. les soins maternels)</a:t>
                      </a:r>
                    </a:p>
                  </a:txBody>
                  <a:tcPr/>
                </a:tc>
                <a:extLst>
                  <a:ext uri="{0D108BD9-81ED-4DB2-BD59-A6C34878D82A}">
                    <a16:rowId xmlns:a16="http://schemas.microsoft.com/office/drawing/2014/main" val="693821862"/>
                  </a:ext>
                </a:extLst>
              </a:tr>
              <a:tr h="588295">
                <a:tc>
                  <a:txBody>
                    <a:bodyPr/>
                    <a:lstStyle/>
                    <a:p>
                      <a:r>
                        <a:rPr lang="fr-FR">
                          <a:latin typeface="+mj-lt"/>
                        </a:rPr>
                        <a:t>Renforcement</a:t>
                      </a:r>
                    </a:p>
                  </a:txBody>
                  <a:tcPr/>
                </a:tc>
                <a:tc>
                  <a:txBody>
                    <a:bodyPr/>
                    <a:lstStyle/>
                    <a:p>
                      <a:r>
                        <a:rPr lang="fr-FR" dirty="0">
                          <a:latin typeface="+mj-lt"/>
                        </a:rPr>
                        <a:t>Maintien ou renforcement/ajout de valeur au fonctionnement de l’organisation</a:t>
                      </a:r>
                    </a:p>
                  </a:txBody>
                  <a:tcPr/>
                </a:tc>
                <a:extLst>
                  <a:ext uri="{0D108BD9-81ED-4DB2-BD59-A6C34878D82A}">
                    <a16:rowId xmlns:a16="http://schemas.microsoft.com/office/drawing/2014/main" val="920347693"/>
                  </a:ext>
                </a:extLst>
              </a:tr>
              <a:tr h="588295">
                <a:tc>
                  <a:txBody>
                    <a:bodyPr/>
                    <a:lstStyle/>
                    <a:p>
                      <a:r>
                        <a:rPr lang="fr-FR">
                          <a:latin typeface="+mj-lt"/>
                        </a:rPr>
                        <a:t>Plan</a:t>
                      </a:r>
                    </a:p>
                  </a:txBody>
                  <a:tcPr/>
                </a:tc>
                <a:tc>
                  <a:txBody>
                    <a:bodyPr/>
                    <a:lstStyle/>
                    <a:p>
                      <a:r>
                        <a:rPr lang="fr-FR" dirty="0">
                          <a:latin typeface="+mj-lt"/>
                        </a:rPr>
                        <a:t>Propositions/idées/actions ou stratégies mises en place pour obtenir de meilleurs résultats</a:t>
                      </a:r>
                    </a:p>
                  </a:txBody>
                  <a:tcPr/>
                </a:tc>
                <a:extLst>
                  <a:ext uri="{0D108BD9-81ED-4DB2-BD59-A6C34878D82A}">
                    <a16:rowId xmlns:a16="http://schemas.microsoft.com/office/drawing/2014/main" val="3262582669"/>
                  </a:ext>
                </a:extLst>
              </a:tr>
              <a:tr h="588295">
                <a:tc>
                  <a:txBody>
                    <a:bodyPr/>
                    <a:lstStyle/>
                    <a:p>
                      <a:r>
                        <a:rPr lang="fr-FR">
                          <a:latin typeface="+mj-lt"/>
                        </a:rPr>
                        <a:t>Animation</a:t>
                      </a:r>
                    </a:p>
                  </a:txBody>
                  <a:tcPr/>
                </a:tc>
                <a:tc>
                  <a:txBody>
                    <a:bodyPr/>
                    <a:lstStyle/>
                    <a:p>
                      <a:r>
                        <a:rPr lang="fr-FR" dirty="0">
                          <a:latin typeface="+mj-lt"/>
                        </a:rPr>
                        <a:t>Aider les organisations à obtenir un reflet collaboratif et exact de leur capacité sous la forme de scores et de déclarations</a:t>
                      </a:r>
                    </a:p>
                  </a:txBody>
                  <a:tcPr/>
                </a:tc>
                <a:extLst>
                  <a:ext uri="{0D108BD9-81ED-4DB2-BD59-A6C34878D82A}">
                    <a16:rowId xmlns:a16="http://schemas.microsoft.com/office/drawing/2014/main" val="819465777"/>
                  </a:ext>
                </a:extLst>
              </a:tr>
            </a:tbl>
          </a:graphicData>
        </a:graphic>
      </p:graphicFrame>
    </p:spTree>
    <p:extLst>
      <p:ext uri="{BB962C8B-B14F-4D97-AF65-F5344CB8AC3E}">
        <p14:creationId xmlns:p14="http://schemas.microsoft.com/office/powerpoint/2010/main" val="2096191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2AC669E7-1B41-4DF6-B018-33D3041B7D32}"/>
              </a:ext>
            </a:extLst>
          </p:cNvPr>
          <p:cNvSpPr>
            <a:spLocks noGrp="1"/>
          </p:cNvSpPr>
          <p:nvPr>
            <p:ph type="subTitle" idx="1"/>
          </p:nvPr>
        </p:nvSpPr>
        <p:spPr>
          <a:xfrm>
            <a:off x="287338" y="3429000"/>
            <a:ext cx="6957524" cy="346695"/>
          </a:xfrm>
        </p:spPr>
        <p:txBody>
          <a:bodyPr>
            <a:noAutofit/>
          </a:bodyPr>
          <a:lstStyle/>
          <a:p>
            <a:r>
              <a:rPr lang="fr-FR" sz="2000"/>
              <a:t>Le processus d’utilisation de l’outil est aussi important que l’outil lui-même.</a:t>
            </a:r>
          </a:p>
        </p:txBody>
      </p:sp>
      <p:sp>
        <p:nvSpPr>
          <p:cNvPr id="3" name="Title 2">
            <a:extLst>
              <a:ext uri="{FF2B5EF4-FFF2-40B4-BE49-F238E27FC236}">
                <a16:creationId xmlns:a16="http://schemas.microsoft.com/office/drawing/2014/main" id="{34ED3462-60A6-4F07-BA11-88C3CFCE4432}"/>
              </a:ext>
            </a:extLst>
          </p:cNvPr>
          <p:cNvSpPr>
            <a:spLocks noGrp="1"/>
          </p:cNvSpPr>
          <p:nvPr>
            <p:ph type="ctrTitle"/>
          </p:nvPr>
        </p:nvSpPr>
        <p:spPr>
          <a:xfrm>
            <a:off x="287336" y="2397999"/>
            <a:ext cx="7759384" cy="725033"/>
          </a:xfrm>
        </p:spPr>
        <p:txBody>
          <a:bodyPr/>
          <a:lstStyle/>
          <a:p>
            <a:r>
              <a:rPr lang="fr-FR">
                <a:latin typeface="PT Sans" panose="020B0503020203020204" pitchFamily="34" charset="0"/>
              </a:rPr>
              <a:t>1. Le processus de l’OECO</a:t>
            </a:r>
          </a:p>
        </p:txBody>
      </p:sp>
    </p:spTree>
    <p:extLst>
      <p:ext uri="{BB962C8B-B14F-4D97-AF65-F5344CB8AC3E}">
        <p14:creationId xmlns:p14="http://schemas.microsoft.com/office/powerpoint/2010/main" val="403376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38" y="393833"/>
            <a:ext cx="8558439" cy="639791"/>
          </a:xfrm>
        </p:spPr>
        <p:txBody>
          <a:bodyPr>
            <a:normAutofit/>
          </a:bodyPr>
          <a:lstStyle/>
          <a:p>
            <a:r>
              <a:rPr lang="fr-FR"/>
              <a:t>Le processus de l’OECO : étape par étape</a:t>
            </a:r>
          </a:p>
        </p:txBody>
      </p:sp>
      <p:sp>
        <p:nvSpPr>
          <p:cNvPr id="3" name="Content Placeholder 2"/>
          <p:cNvSpPr>
            <a:spLocks noGrp="1"/>
          </p:cNvSpPr>
          <p:nvPr>
            <p:ph idx="1"/>
          </p:nvPr>
        </p:nvSpPr>
        <p:spPr>
          <a:xfrm>
            <a:off x="863116" y="3071813"/>
            <a:ext cx="5966085" cy="2976061"/>
          </a:xfrm>
          <a:custGeom>
            <a:avLst/>
            <a:gdLst>
              <a:gd name="connsiteX0" fmla="*/ 0 w 5966085"/>
              <a:gd name="connsiteY0" fmla="*/ 0 h 2747211"/>
              <a:gd name="connsiteX1" fmla="*/ 417626 w 5966085"/>
              <a:gd name="connsiteY1" fmla="*/ 0 h 2747211"/>
              <a:gd name="connsiteX2" fmla="*/ 1073895 w 5966085"/>
              <a:gd name="connsiteY2" fmla="*/ 0 h 2747211"/>
              <a:gd name="connsiteX3" fmla="*/ 1610843 w 5966085"/>
              <a:gd name="connsiteY3" fmla="*/ 0 h 2747211"/>
              <a:gd name="connsiteX4" fmla="*/ 2207451 w 5966085"/>
              <a:gd name="connsiteY4" fmla="*/ 0 h 2747211"/>
              <a:gd name="connsiteX5" fmla="*/ 2923382 w 5966085"/>
              <a:gd name="connsiteY5" fmla="*/ 0 h 2747211"/>
              <a:gd name="connsiteX6" fmla="*/ 3400668 w 5966085"/>
              <a:gd name="connsiteY6" fmla="*/ 0 h 2747211"/>
              <a:gd name="connsiteX7" fmla="*/ 4056938 w 5966085"/>
              <a:gd name="connsiteY7" fmla="*/ 0 h 2747211"/>
              <a:gd name="connsiteX8" fmla="*/ 4534225 w 5966085"/>
              <a:gd name="connsiteY8" fmla="*/ 0 h 2747211"/>
              <a:gd name="connsiteX9" fmla="*/ 5130833 w 5966085"/>
              <a:gd name="connsiteY9" fmla="*/ 0 h 2747211"/>
              <a:gd name="connsiteX10" fmla="*/ 5966085 w 5966085"/>
              <a:gd name="connsiteY10" fmla="*/ 0 h 2747211"/>
              <a:gd name="connsiteX11" fmla="*/ 5966085 w 5966085"/>
              <a:gd name="connsiteY11" fmla="*/ 467026 h 2747211"/>
              <a:gd name="connsiteX12" fmla="*/ 5966085 w 5966085"/>
              <a:gd name="connsiteY12" fmla="*/ 1071412 h 2747211"/>
              <a:gd name="connsiteX13" fmla="*/ 5966085 w 5966085"/>
              <a:gd name="connsiteY13" fmla="*/ 1620854 h 2747211"/>
              <a:gd name="connsiteX14" fmla="*/ 5966085 w 5966085"/>
              <a:gd name="connsiteY14" fmla="*/ 2225241 h 2747211"/>
              <a:gd name="connsiteX15" fmla="*/ 5966085 w 5966085"/>
              <a:gd name="connsiteY15" fmla="*/ 2747211 h 2747211"/>
              <a:gd name="connsiteX16" fmla="*/ 5429137 w 5966085"/>
              <a:gd name="connsiteY16" fmla="*/ 2747211 h 2747211"/>
              <a:gd name="connsiteX17" fmla="*/ 4892190 w 5966085"/>
              <a:gd name="connsiteY17" fmla="*/ 2747211 h 2747211"/>
              <a:gd name="connsiteX18" fmla="*/ 4235920 w 5966085"/>
              <a:gd name="connsiteY18" fmla="*/ 2747211 h 2747211"/>
              <a:gd name="connsiteX19" fmla="*/ 3639312 w 5966085"/>
              <a:gd name="connsiteY19" fmla="*/ 2747211 h 2747211"/>
              <a:gd name="connsiteX20" fmla="*/ 2923382 w 5966085"/>
              <a:gd name="connsiteY20" fmla="*/ 2747211 h 2747211"/>
              <a:gd name="connsiteX21" fmla="*/ 2207451 w 5966085"/>
              <a:gd name="connsiteY21" fmla="*/ 2747211 h 2747211"/>
              <a:gd name="connsiteX22" fmla="*/ 1551182 w 5966085"/>
              <a:gd name="connsiteY22" fmla="*/ 2747211 h 2747211"/>
              <a:gd name="connsiteX23" fmla="*/ 894913 w 5966085"/>
              <a:gd name="connsiteY23" fmla="*/ 2747211 h 2747211"/>
              <a:gd name="connsiteX24" fmla="*/ 0 w 5966085"/>
              <a:gd name="connsiteY24" fmla="*/ 2747211 h 2747211"/>
              <a:gd name="connsiteX25" fmla="*/ 0 w 5966085"/>
              <a:gd name="connsiteY25" fmla="*/ 2252713 h 2747211"/>
              <a:gd name="connsiteX26" fmla="*/ 0 w 5966085"/>
              <a:gd name="connsiteY26" fmla="*/ 1703271 h 2747211"/>
              <a:gd name="connsiteX27" fmla="*/ 0 w 5966085"/>
              <a:gd name="connsiteY27" fmla="*/ 1153829 h 2747211"/>
              <a:gd name="connsiteX28" fmla="*/ 0 w 5966085"/>
              <a:gd name="connsiteY28" fmla="*/ 686803 h 2747211"/>
              <a:gd name="connsiteX29" fmla="*/ 0 w 5966085"/>
              <a:gd name="connsiteY29" fmla="*/ 0 h 2747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966085" h="2747211" fill="none" extrusionOk="0">
                <a:moveTo>
                  <a:pt x="0" y="0"/>
                </a:moveTo>
                <a:cubicBezTo>
                  <a:pt x="173772" y="-4947"/>
                  <a:pt x="237725" y="1567"/>
                  <a:pt x="417626" y="0"/>
                </a:cubicBezTo>
                <a:cubicBezTo>
                  <a:pt x="597527" y="-1567"/>
                  <a:pt x="856513" y="6428"/>
                  <a:pt x="1073895" y="0"/>
                </a:cubicBezTo>
                <a:cubicBezTo>
                  <a:pt x="1291277" y="-6428"/>
                  <a:pt x="1408443" y="10791"/>
                  <a:pt x="1610843" y="0"/>
                </a:cubicBezTo>
                <a:cubicBezTo>
                  <a:pt x="1813243" y="-10791"/>
                  <a:pt x="2084191" y="39281"/>
                  <a:pt x="2207451" y="0"/>
                </a:cubicBezTo>
                <a:cubicBezTo>
                  <a:pt x="2330711" y="-39281"/>
                  <a:pt x="2577218" y="45694"/>
                  <a:pt x="2923382" y="0"/>
                </a:cubicBezTo>
                <a:cubicBezTo>
                  <a:pt x="3269546" y="-45694"/>
                  <a:pt x="3218571" y="8555"/>
                  <a:pt x="3400668" y="0"/>
                </a:cubicBezTo>
                <a:cubicBezTo>
                  <a:pt x="3582765" y="-8555"/>
                  <a:pt x="3833574" y="7817"/>
                  <a:pt x="4056938" y="0"/>
                </a:cubicBezTo>
                <a:cubicBezTo>
                  <a:pt x="4280302" y="-7817"/>
                  <a:pt x="4436174" y="33361"/>
                  <a:pt x="4534225" y="0"/>
                </a:cubicBezTo>
                <a:cubicBezTo>
                  <a:pt x="4632276" y="-33361"/>
                  <a:pt x="4835655" y="58421"/>
                  <a:pt x="5130833" y="0"/>
                </a:cubicBezTo>
                <a:cubicBezTo>
                  <a:pt x="5426011" y="-58421"/>
                  <a:pt x="5574739" y="3231"/>
                  <a:pt x="5966085" y="0"/>
                </a:cubicBezTo>
                <a:cubicBezTo>
                  <a:pt x="6017586" y="209496"/>
                  <a:pt x="5947605" y="362653"/>
                  <a:pt x="5966085" y="467026"/>
                </a:cubicBezTo>
                <a:cubicBezTo>
                  <a:pt x="5984565" y="571399"/>
                  <a:pt x="5906125" y="771560"/>
                  <a:pt x="5966085" y="1071412"/>
                </a:cubicBezTo>
                <a:cubicBezTo>
                  <a:pt x="6026045" y="1371264"/>
                  <a:pt x="5927874" y="1441370"/>
                  <a:pt x="5966085" y="1620854"/>
                </a:cubicBezTo>
                <a:cubicBezTo>
                  <a:pt x="6004296" y="1800338"/>
                  <a:pt x="5930316" y="2056618"/>
                  <a:pt x="5966085" y="2225241"/>
                </a:cubicBezTo>
                <a:cubicBezTo>
                  <a:pt x="6001854" y="2393864"/>
                  <a:pt x="5913599" y="2537671"/>
                  <a:pt x="5966085" y="2747211"/>
                </a:cubicBezTo>
                <a:cubicBezTo>
                  <a:pt x="5741274" y="2757216"/>
                  <a:pt x="5555281" y="2721095"/>
                  <a:pt x="5429137" y="2747211"/>
                </a:cubicBezTo>
                <a:cubicBezTo>
                  <a:pt x="5302993" y="2773327"/>
                  <a:pt x="5155398" y="2728120"/>
                  <a:pt x="4892190" y="2747211"/>
                </a:cubicBezTo>
                <a:cubicBezTo>
                  <a:pt x="4628982" y="2766302"/>
                  <a:pt x="4377788" y="2707655"/>
                  <a:pt x="4235920" y="2747211"/>
                </a:cubicBezTo>
                <a:cubicBezTo>
                  <a:pt x="4094052" y="2786767"/>
                  <a:pt x="3806534" y="2699747"/>
                  <a:pt x="3639312" y="2747211"/>
                </a:cubicBezTo>
                <a:cubicBezTo>
                  <a:pt x="3472090" y="2794675"/>
                  <a:pt x="3182482" y="2692813"/>
                  <a:pt x="2923382" y="2747211"/>
                </a:cubicBezTo>
                <a:cubicBezTo>
                  <a:pt x="2664282" y="2801609"/>
                  <a:pt x="2404989" y="2670365"/>
                  <a:pt x="2207451" y="2747211"/>
                </a:cubicBezTo>
                <a:cubicBezTo>
                  <a:pt x="2009913" y="2824057"/>
                  <a:pt x="1816469" y="2728322"/>
                  <a:pt x="1551182" y="2747211"/>
                </a:cubicBezTo>
                <a:cubicBezTo>
                  <a:pt x="1285895" y="2766100"/>
                  <a:pt x="1216205" y="2670630"/>
                  <a:pt x="894913" y="2747211"/>
                </a:cubicBezTo>
                <a:cubicBezTo>
                  <a:pt x="573621" y="2823792"/>
                  <a:pt x="265021" y="2669528"/>
                  <a:pt x="0" y="2747211"/>
                </a:cubicBezTo>
                <a:cubicBezTo>
                  <a:pt x="-22790" y="2564495"/>
                  <a:pt x="48503" y="2400301"/>
                  <a:pt x="0" y="2252713"/>
                </a:cubicBezTo>
                <a:cubicBezTo>
                  <a:pt x="-48503" y="2105125"/>
                  <a:pt x="43412" y="1904484"/>
                  <a:pt x="0" y="1703271"/>
                </a:cubicBezTo>
                <a:cubicBezTo>
                  <a:pt x="-43412" y="1502058"/>
                  <a:pt x="55756" y="1269093"/>
                  <a:pt x="0" y="1153829"/>
                </a:cubicBezTo>
                <a:cubicBezTo>
                  <a:pt x="-55756" y="1038565"/>
                  <a:pt x="51389" y="837706"/>
                  <a:pt x="0" y="686803"/>
                </a:cubicBezTo>
                <a:cubicBezTo>
                  <a:pt x="-51389" y="535900"/>
                  <a:pt x="41165" y="196366"/>
                  <a:pt x="0" y="0"/>
                </a:cubicBezTo>
                <a:close/>
              </a:path>
              <a:path w="5966085" h="2747211" stroke="0" extrusionOk="0">
                <a:moveTo>
                  <a:pt x="0" y="0"/>
                </a:moveTo>
                <a:cubicBezTo>
                  <a:pt x="249612" y="-14473"/>
                  <a:pt x="350558" y="24614"/>
                  <a:pt x="536948" y="0"/>
                </a:cubicBezTo>
                <a:cubicBezTo>
                  <a:pt x="723338" y="-24614"/>
                  <a:pt x="856330" y="39586"/>
                  <a:pt x="954574" y="0"/>
                </a:cubicBezTo>
                <a:cubicBezTo>
                  <a:pt x="1052818" y="-39586"/>
                  <a:pt x="1505659" y="77635"/>
                  <a:pt x="1670504" y="0"/>
                </a:cubicBezTo>
                <a:cubicBezTo>
                  <a:pt x="1835349" y="-77635"/>
                  <a:pt x="2031567" y="58262"/>
                  <a:pt x="2207451" y="0"/>
                </a:cubicBezTo>
                <a:cubicBezTo>
                  <a:pt x="2383335" y="-58262"/>
                  <a:pt x="2572009" y="56444"/>
                  <a:pt x="2744399" y="0"/>
                </a:cubicBezTo>
                <a:cubicBezTo>
                  <a:pt x="2916789" y="-56444"/>
                  <a:pt x="3108752" y="31509"/>
                  <a:pt x="3460329" y="0"/>
                </a:cubicBezTo>
                <a:cubicBezTo>
                  <a:pt x="3811906" y="-31509"/>
                  <a:pt x="3707711" y="47257"/>
                  <a:pt x="3937616" y="0"/>
                </a:cubicBezTo>
                <a:cubicBezTo>
                  <a:pt x="4167521" y="-47257"/>
                  <a:pt x="4434270" y="78508"/>
                  <a:pt x="4653546" y="0"/>
                </a:cubicBezTo>
                <a:cubicBezTo>
                  <a:pt x="4872822" y="-78508"/>
                  <a:pt x="5027719" y="26200"/>
                  <a:pt x="5369477" y="0"/>
                </a:cubicBezTo>
                <a:cubicBezTo>
                  <a:pt x="5711235" y="-26200"/>
                  <a:pt x="5673564" y="16062"/>
                  <a:pt x="5966085" y="0"/>
                </a:cubicBezTo>
                <a:cubicBezTo>
                  <a:pt x="6014197" y="136208"/>
                  <a:pt x="5939893" y="329855"/>
                  <a:pt x="5966085" y="604386"/>
                </a:cubicBezTo>
                <a:cubicBezTo>
                  <a:pt x="5992277" y="878917"/>
                  <a:pt x="5939814" y="1001930"/>
                  <a:pt x="5966085" y="1181301"/>
                </a:cubicBezTo>
                <a:cubicBezTo>
                  <a:pt x="5992356" y="1360672"/>
                  <a:pt x="5958856" y="1426040"/>
                  <a:pt x="5966085" y="1648327"/>
                </a:cubicBezTo>
                <a:cubicBezTo>
                  <a:pt x="5973314" y="1870614"/>
                  <a:pt x="5948334" y="2085674"/>
                  <a:pt x="5966085" y="2197769"/>
                </a:cubicBezTo>
                <a:cubicBezTo>
                  <a:pt x="5983836" y="2309864"/>
                  <a:pt x="5940847" y="2536840"/>
                  <a:pt x="5966085" y="2747211"/>
                </a:cubicBezTo>
                <a:cubicBezTo>
                  <a:pt x="5693125" y="2812893"/>
                  <a:pt x="5624001" y="2707397"/>
                  <a:pt x="5369477" y="2747211"/>
                </a:cubicBezTo>
                <a:cubicBezTo>
                  <a:pt x="5114953" y="2787025"/>
                  <a:pt x="4884916" y="2707846"/>
                  <a:pt x="4653546" y="2747211"/>
                </a:cubicBezTo>
                <a:cubicBezTo>
                  <a:pt x="4422176" y="2786576"/>
                  <a:pt x="4264857" y="2681095"/>
                  <a:pt x="4056938" y="2747211"/>
                </a:cubicBezTo>
                <a:cubicBezTo>
                  <a:pt x="3849019" y="2813327"/>
                  <a:pt x="3757903" y="2739543"/>
                  <a:pt x="3639312" y="2747211"/>
                </a:cubicBezTo>
                <a:cubicBezTo>
                  <a:pt x="3520721" y="2754879"/>
                  <a:pt x="3368347" y="2691134"/>
                  <a:pt x="3162025" y="2747211"/>
                </a:cubicBezTo>
                <a:cubicBezTo>
                  <a:pt x="2955703" y="2803288"/>
                  <a:pt x="2636454" y="2674287"/>
                  <a:pt x="2446095" y="2747211"/>
                </a:cubicBezTo>
                <a:cubicBezTo>
                  <a:pt x="2255736" y="2820135"/>
                  <a:pt x="2111468" y="2692877"/>
                  <a:pt x="1849486" y="2747211"/>
                </a:cubicBezTo>
                <a:cubicBezTo>
                  <a:pt x="1587504" y="2801545"/>
                  <a:pt x="1491984" y="2717982"/>
                  <a:pt x="1372200" y="2747211"/>
                </a:cubicBezTo>
                <a:cubicBezTo>
                  <a:pt x="1252416" y="2776440"/>
                  <a:pt x="937781" y="2680251"/>
                  <a:pt x="775591" y="2747211"/>
                </a:cubicBezTo>
                <a:cubicBezTo>
                  <a:pt x="613401" y="2814171"/>
                  <a:pt x="165429" y="2701834"/>
                  <a:pt x="0" y="2747211"/>
                </a:cubicBezTo>
                <a:cubicBezTo>
                  <a:pt x="-53220" y="2652402"/>
                  <a:pt x="16327" y="2373841"/>
                  <a:pt x="0" y="2280185"/>
                </a:cubicBezTo>
                <a:cubicBezTo>
                  <a:pt x="-16327" y="2186529"/>
                  <a:pt x="6539" y="1913279"/>
                  <a:pt x="0" y="1703271"/>
                </a:cubicBezTo>
                <a:cubicBezTo>
                  <a:pt x="-6539" y="1493263"/>
                  <a:pt x="36156" y="1428337"/>
                  <a:pt x="0" y="1208773"/>
                </a:cubicBezTo>
                <a:cubicBezTo>
                  <a:pt x="-36156" y="989209"/>
                  <a:pt x="26443" y="800392"/>
                  <a:pt x="0" y="604386"/>
                </a:cubicBezTo>
                <a:cubicBezTo>
                  <a:pt x="-26443" y="408380"/>
                  <a:pt x="32332" y="198803"/>
                  <a:pt x="0" y="0"/>
                </a:cubicBezTo>
                <a:close/>
              </a:path>
            </a:pathLst>
          </a:custGeom>
          <a:solidFill>
            <a:schemeClr val="bg2"/>
          </a:solidFill>
          <a:ln w="28575">
            <a:solidFill>
              <a:schemeClr val="tx1"/>
            </a:solidFill>
            <a:extLst>
              <a:ext uri="{C807C97D-BFC1-408E-A445-0C87EB9F89A2}">
                <ask:lineSketchStyleProps xmlns:ask="http://schemas.microsoft.com/office/drawing/2018/sketchyshapes" sd="1219033472">
                  <a:custGeom>
                    <a:avLst/>
                    <a:gdLst>
                      <a:gd name="connsiteX0" fmla="*/ 0 w 5966085"/>
                      <a:gd name="connsiteY0" fmla="*/ 0 h 2976061"/>
                      <a:gd name="connsiteX1" fmla="*/ 417626 w 5966085"/>
                      <a:gd name="connsiteY1" fmla="*/ 0 h 2976061"/>
                      <a:gd name="connsiteX2" fmla="*/ 1073895 w 5966085"/>
                      <a:gd name="connsiteY2" fmla="*/ 0 h 2976061"/>
                      <a:gd name="connsiteX3" fmla="*/ 1610843 w 5966085"/>
                      <a:gd name="connsiteY3" fmla="*/ 0 h 2976061"/>
                      <a:gd name="connsiteX4" fmla="*/ 2207451 w 5966085"/>
                      <a:gd name="connsiteY4" fmla="*/ 0 h 2976061"/>
                      <a:gd name="connsiteX5" fmla="*/ 2923382 w 5966085"/>
                      <a:gd name="connsiteY5" fmla="*/ 0 h 2976061"/>
                      <a:gd name="connsiteX6" fmla="*/ 3400668 w 5966085"/>
                      <a:gd name="connsiteY6" fmla="*/ 0 h 2976061"/>
                      <a:gd name="connsiteX7" fmla="*/ 4056938 w 5966085"/>
                      <a:gd name="connsiteY7" fmla="*/ 0 h 2976061"/>
                      <a:gd name="connsiteX8" fmla="*/ 4534225 w 5966085"/>
                      <a:gd name="connsiteY8" fmla="*/ 0 h 2976061"/>
                      <a:gd name="connsiteX9" fmla="*/ 5130833 w 5966085"/>
                      <a:gd name="connsiteY9" fmla="*/ 0 h 2976061"/>
                      <a:gd name="connsiteX10" fmla="*/ 5966085 w 5966085"/>
                      <a:gd name="connsiteY10" fmla="*/ 0 h 2976061"/>
                      <a:gd name="connsiteX11" fmla="*/ 5966085 w 5966085"/>
                      <a:gd name="connsiteY11" fmla="*/ 505930 h 2976061"/>
                      <a:gd name="connsiteX12" fmla="*/ 5966085 w 5966085"/>
                      <a:gd name="connsiteY12" fmla="*/ 1160663 h 2976061"/>
                      <a:gd name="connsiteX13" fmla="*/ 5966085 w 5966085"/>
                      <a:gd name="connsiteY13" fmla="*/ 1755875 h 2976061"/>
                      <a:gd name="connsiteX14" fmla="*/ 5966085 w 5966085"/>
                      <a:gd name="connsiteY14" fmla="*/ 2410609 h 2976061"/>
                      <a:gd name="connsiteX15" fmla="*/ 5966085 w 5966085"/>
                      <a:gd name="connsiteY15" fmla="*/ 2976061 h 2976061"/>
                      <a:gd name="connsiteX16" fmla="*/ 5429137 w 5966085"/>
                      <a:gd name="connsiteY16" fmla="*/ 2976061 h 2976061"/>
                      <a:gd name="connsiteX17" fmla="*/ 4892190 w 5966085"/>
                      <a:gd name="connsiteY17" fmla="*/ 2976061 h 2976061"/>
                      <a:gd name="connsiteX18" fmla="*/ 4235920 w 5966085"/>
                      <a:gd name="connsiteY18" fmla="*/ 2976061 h 2976061"/>
                      <a:gd name="connsiteX19" fmla="*/ 3639312 w 5966085"/>
                      <a:gd name="connsiteY19" fmla="*/ 2976061 h 2976061"/>
                      <a:gd name="connsiteX20" fmla="*/ 2923382 w 5966085"/>
                      <a:gd name="connsiteY20" fmla="*/ 2976061 h 2976061"/>
                      <a:gd name="connsiteX21" fmla="*/ 2207451 w 5966085"/>
                      <a:gd name="connsiteY21" fmla="*/ 2976061 h 2976061"/>
                      <a:gd name="connsiteX22" fmla="*/ 1551182 w 5966085"/>
                      <a:gd name="connsiteY22" fmla="*/ 2976061 h 2976061"/>
                      <a:gd name="connsiteX23" fmla="*/ 894913 w 5966085"/>
                      <a:gd name="connsiteY23" fmla="*/ 2976061 h 2976061"/>
                      <a:gd name="connsiteX24" fmla="*/ 0 w 5966085"/>
                      <a:gd name="connsiteY24" fmla="*/ 2976061 h 2976061"/>
                      <a:gd name="connsiteX25" fmla="*/ 0 w 5966085"/>
                      <a:gd name="connsiteY25" fmla="*/ 2440369 h 2976061"/>
                      <a:gd name="connsiteX26" fmla="*/ 0 w 5966085"/>
                      <a:gd name="connsiteY26" fmla="*/ 1845158 h 2976061"/>
                      <a:gd name="connsiteX27" fmla="*/ 0 w 5966085"/>
                      <a:gd name="connsiteY27" fmla="*/ 1249946 h 2976061"/>
                      <a:gd name="connsiteX28" fmla="*/ 0 w 5966085"/>
                      <a:gd name="connsiteY28" fmla="*/ 744015 h 2976061"/>
                      <a:gd name="connsiteX29" fmla="*/ 0 w 5966085"/>
                      <a:gd name="connsiteY29" fmla="*/ 0 h 2976061"/>
                      <a:gd name="connsiteX0" fmla="*/ 0 w 5966085"/>
                      <a:gd name="connsiteY0" fmla="*/ 0 h 2976061"/>
                      <a:gd name="connsiteX1" fmla="*/ 536948 w 5966085"/>
                      <a:gd name="connsiteY1" fmla="*/ 0 h 2976061"/>
                      <a:gd name="connsiteX2" fmla="*/ 954574 w 5966085"/>
                      <a:gd name="connsiteY2" fmla="*/ 0 h 2976061"/>
                      <a:gd name="connsiteX3" fmla="*/ 1670504 w 5966085"/>
                      <a:gd name="connsiteY3" fmla="*/ 0 h 2976061"/>
                      <a:gd name="connsiteX4" fmla="*/ 2207451 w 5966085"/>
                      <a:gd name="connsiteY4" fmla="*/ 0 h 2976061"/>
                      <a:gd name="connsiteX5" fmla="*/ 2744399 w 5966085"/>
                      <a:gd name="connsiteY5" fmla="*/ 0 h 2976061"/>
                      <a:gd name="connsiteX6" fmla="*/ 3460329 w 5966085"/>
                      <a:gd name="connsiteY6" fmla="*/ 0 h 2976061"/>
                      <a:gd name="connsiteX7" fmla="*/ 3937616 w 5966085"/>
                      <a:gd name="connsiteY7" fmla="*/ 0 h 2976061"/>
                      <a:gd name="connsiteX8" fmla="*/ 4653546 w 5966085"/>
                      <a:gd name="connsiteY8" fmla="*/ 0 h 2976061"/>
                      <a:gd name="connsiteX9" fmla="*/ 5369477 w 5966085"/>
                      <a:gd name="connsiteY9" fmla="*/ 0 h 2976061"/>
                      <a:gd name="connsiteX10" fmla="*/ 5966085 w 5966085"/>
                      <a:gd name="connsiteY10" fmla="*/ 0 h 2976061"/>
                      <a:gd name="connsiteX11" fmla="*/ 5966085 w 5966085"/>
                      <a:gd name="connsiteY11" fmla="*/ 654732 h 2976061"/>
                      <a:gd name="connsiteX12" fmla="*/ 5966085 w 5966085"/>
                      <a:gd name="connsiteY12" fmla="*/ 1279706 h 2976061"/>
                      <a:gd name="connsiteX13" fmla="*/ 5966085 w 5966085"/>
                      <a:gd name="connsiteY13" fmla="*/ 1785637 h 2976061"/>
                      <a:gd name="connsiteX14" fmla="*/ 5966085 w 5966085"/>
                      <a:gd name="connsiteY14" fmla="*/ 2380849 h 2976061"/>
                      <a:gd name="connsiteX15" fmla="*/ 5966085 w 5966085"/>
                      <a:gd name="connsiteY15" fmla="*/ 2976061 h 2976061"/>
                      <a:gd name="connsiteX16" fmla="*/ 5369477 w 5966085"/>
                      <a:gd name="connsiteY16" fmla="*/ 2976061 h 2976061"/>
                      <a:gd name="connsiteX17" fmla="*/ 4653546 w 5966085"/>
                      <a:gd name="connsiteY17" fmla="*/ 2976061 h 2976061"/>
                      <a:gd name="connsiteX18" fmla="*/ 4056938 w 5966085"/>
                      <a:gd name="connsiteY18" fmla="*/ 2976061 h 2976061"/>
                      <a:gd name="connsiteX19" fmla="*/ 3639312 w 5966085"/>
                      <a:gd name="connsiteY19" fmla="*/ 2976061 h 2976061"/>
                      <a:gd name="connsiteX20" fmla="*/ 3162025 w 5966085"/>
                      <a:gd name="connsiteY20" fmla="*/ 2976061 h 2976061"/>
                      <a:gd name="connsiteX21" fmla="*/ 2446095 w 5966085"/>
                      <a:gd name="connsiteY21" fmla="*/ 2976061 h 2976061"/>
                      <a:gd name="connsiteX22" fmla="*/ 1849486 w 5966085"/>
                      <a:gd name="connsiteY22" fmla="*/ 2976061 h 2976061"/>
                      <a:gd name="connsiteX23" fmla="*/ 1372200 w 5966085"/>
                      <a:gd name="connsiteY23" fmla="*/ 2976061 h 2976061"/>
                      <a:gd name="connsiteX24" fmla="*/ 775591 w 5966085"/>
                      <a:gd name="connsiteY24" fmla="*/ 2976061 h 2976061"/>
                      <a:gd name="connsiteX25" fmla="*/ 0 w 5966085"/>
                      <a:gd name="connsiteY25" fmla="*/ 2976061 h 2976061"/>
                      <a:gd name="connsiteX26" fmla="*/ 0 w 5966085"/>
                      <a:gd name="connsiteY26" fmla="*/ 2470130 h 2976061"/>
                      <a:gd name="connsiteX27" fmla="*/ 0 w 5966085"/>
                      <a:gd name="connsiteY27" fmla="*/ 1845158 h 2976061"/>
                      <a:gd name="connsiteX28" fmla="*/ 0 w 5966085"/>
                      <a:gd name="connsiteY28" fmla="*/ 1309467 h 2976061"/>
                      <a:gd name="connsiteX29" fmla="*/ 0 w 5966085"/>
                      <a:gd name="connsiteY29" fmla="*/ 654732 h 2976061"/>
                      <a:gd name="connsiteX30" fmla="*/ 0 w 5966085"/>
                      <a:gd name="connsiteY30" fmla="*/ 0 h 297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966085" h="2976061" fill="none" extrusionOk="0">
                        <a:moveTo>
                          <a:pt x="0" y="0"/>
                        </a:moveTo>
                        <a:cubicBezTo>
                          <a:pt x="181915" y="-3024"/>
                          <a:pt x="233457" y="-12218"/>
                          <a:pt x="417626" y="0"/>
                        </a:cubicBezTo>
                        <a:cubicBezTo>
                          <a:pt x="632826" y="-576"/>
                          <a:pt x="899829" y="51846"/>
                          <a:pt x="1073895" y="0"/>
                        </a:cubicBezTo>
                        <a:cubicBezTo>
                          <a:pt x="1308953" y="9961"/>
                          <a:pt x="1414207" y="25778"/>
                          <a:pt x="1610843" y="0"/>
                        </a:cubicBezTo>
                        <a:cubicBezTo>
                          <a:pt x="1831214" y="6088"/>
                          <a:pt x="2079005" y="35617"/>
                          <a:pt x="2207451" y="0"/>
                        </a:cubicBezTo>
                        <a:cubicBezTo>
                          <a:pt x="2298804" y="-10880"/>
                          <a:pt x="2611368" y="57165"/>
                          <a:pt x="2923382" y="0"/>
                        </a:cubicBezTo>
                        <a:cubicBezTo>
                          <a:pt x="3275899" y="-56286"/>
                          <a:pt x="3209973" y="-6090"/>
                          <a:pt x="3400668" y="0"/>
                        </a:cubicBezTo>
                        <a:cubicBezTo>
                          <a:pt x="3534945" y="12956"/>
                          <a:pt x="3834571" y="23420"/>
                          <a:pt x="4056938" y="0"/>
                        </a:cubicBezTo>
                        <a:cubicBezTo>
                          <a:pt x="4266571" y="-24179"/>
                          <a:pt x="4455800" y="14904"/>
                          <a:pt x="4534225" y="0"/>
                        </a:cubicBezTo>
                        <a:cubicBezTo>
                          <a:pt x="4655317" y="-7814"/>
                          <a:pt x="4848977" y="65571"/>
                          <a:pt x="5130833" y="0"/>
                        </a:cubicBezTo>
                        <a:cubicBezTo>
                          <a:pt x="5407210" y="-56409"/>
                          <a:pt x="5574568" y="-2390"/>
                          <a:pt x="5966085" y="0"/>
                        </a:cubicBezTo>
                        <a:cubicBezTo>
                          <a:pt x="6019562" y="206973"/>
                          <a:pt x="5957363" y="364014"/>
                          <a:pt x="5966085" y="505930"/>
                        </a:cubicBezTo>
                        <a:cubicBezTo>
                          <a:pt x="5934184" y="622931"/>
                          <a:pt x="5943428" y="777755"/>
                          <a:pt x="5966085" y="1160663"/>
                        </a:cubicBezTo>
                        <a:cubicBezTo>
                          <a:pt x="6032276" y="1480589"/>
                          <a:pt x="5935717" y="1560830"/>
                          <a:pt x="5966085" y="1755875"/>
                        </a:cubicBezTo>
                        <a:cubicBezTo>
                          <a:pt x="6013327" y="1915353"/>
                          <a:pt x="5940248" y="2190633"/>
                          <a:pt x="5966085" y="2410609"/>
                        </a:cubicBezTo>
                        <a:cubicBezTo>
                          <a:pt x="5995943" y="2622644"/>
                          <a:pt x="5900282" y="2734795"/>
                          <a:pt x="5966085" y="2976061"/>
                        </a:cubicBezTo>
                        <a:cubicBezTo>
                          <a:pt x="5760026" y="3001999"/>
                          <a:pt x="5518967" y="2957922"/>
                          <a:pt x="5429137" y="2976061"/>
                        </a:cubicBezTo>
                        <a:cubicBezTo>
                          <a:pt x="5261377" y="3018951"/>
                          <a:pt x="5154482" y="2909668"/>
                          <a:pt x="4892190" y="2976061"/>
                        </a:cubicBezTo>
                        <a:cubicBezTo>
                          <a:pt x="4594880" y="3009392"/>
                          <a:pt x="4376741" y="2949052"/>
                          <a:pt x="4235920" y="2976061"/>
                        </a:cubicBezTo>
                        <a:cubicBezTo>
                          <a:pt x="4060667" y="2989651"/>
                          <a:pt x="3837346" y="2927439"/>
                          <a:pt x="3639312" y="2976061"/>
                        </a:cubicBezTo>
                        <a:cubicBezTo>
                          <a:pt x="3395425" y="3020154"/>
                          <a:pt x="3138815" y="2936258"/>
                          <a:pt x="2923382" y="2976061"/>
                        </a:cubicBezTo>
                        <a:cubicBezTo>
                          <a:pt x="2631185" y="2996440"/>
                          <a:pt x="2408115" y="2853214"/>
                          <a:pt x="2207451" y="2976061"/>
                        </a:cubicBezTo>
                        <a:cubicBezTo>
                          <a:pt x="1999855" y="3073917"/>
                          <a:pt x="1800689" y="2994991"/>
                          <a:pt x="1551182" y="2976061"/>
                        </a:cubicBezTo>
                        <a:cubicBezTo>
                          <a:pt x="1271442" y="2999995"/>
                          <a:pt x="1221355" y="2907226"/>
                          <a:pt x="894913" y="2976061"/>
                        </a:cubicBezTo>
                        <a:cubicBezTo>
                          <a:pt x="550589" y="3055024"/>
                          <a:pt x="263863" y="2861901"/>
                          <a:pt x="0" y="2976061"/>
                        </a:cubicBezTo>
                        <a:cubicBezTo>
                          <a:pt x="-12405" y="2758243"/>
                          <a:pt x="69880" y="2578017"/>
                          <a:pt x="0" y="2440369"/>
                        </a:cubicBezTo>
                        <a:cubicBezTo>
                          <a:pt x="-2929" y="2249098"/>
                          <a:pt x="64913" y="2044945"/>
                          <a:pt x="0" y="1845158"/>
                        </a:cubicBezTo>
                        <a:cubicBezTo>
                          <a:pt x="-40543" y="1643382"/>
                          <a:pt x="73160" y="1358518"/>
                          <a:pt x="0" y="1249946"/>
                        </a:cubicBezTo>
                        <a:cubicBezTo>
                          <a:pt x="-21488" y="1127187"/>
                          <a:pt x="49819" y="888033"/>
                          <a:pt x="0" y="744015"/>
                        </a:cubicBezTo>
                        <a:cubicBezTo>
                          <a:pt x="-95188" y="585351"/>
                          <a:pt x="71562" y="249767"/>
                          <a:pt x="0" y="0"/>
                        </a:cubicBezTo>
                        <a:close/>
                      </a:path>
                      <a:path w="5966085" h="2976061" stroke="0" extrusionOk="0">
                        <a:moveTo>
                          <a:pt x="0" y="0"/>
                        </a:moveTo>
                        <a:cubicBezTo>
                          <a:pt x="242216" y="2341"/>
                          <a:pt x="378092" y="16994"/>
                          <a:pt x="536948" y="0"/>
                        </a:cubicBezTo>
                        <a:cubicBezTo>
                          <a:pt x="724354" y="-29103"/>
                          <a:pt x="879992" y="53327"/>
                          <a:pt x="954574" y="0"/>
                        </a:cubicBezTo>
                        <a:cubicBezTo>
                          <a:pt x="1072140" y="-73217"/>
                          <a:pt x="1553709" y="68076"/>
                          <a:pt x="1670504" y="0"/>
                        </a:cubicBezTo>
                        <a:cubicBezTo>
                          <a:pt x="1889632" y="-74391"/>
                          <a:pt x="2032222" y="71481"/>
                          <a:pt x="2207451" y="0"/>
                        </a:cubicBezTo>
                        <a:cubicBezTo>
                          <a:pt x="2354603" y="-73910"/>
                          <a:pt x="2597663" y="59454"/>
                          <a:pt x="2744399" y="0"/>
                        </a:cubicBezTo>
                        <a:cubicBezTo>
                          <a:pt x="2916570" y="-70519"/>
                          <a:pt x="3118600" y="26989"/>
                          <a:pt x="3460329" y="0"/>
                        </a:cubicBezTo>
                        <a:cubicBezTo>
                          <a:pt x="3815452" y="-27011"/>
                          <a:pt x="3743250" y="50419"/>
                          <a:pt x="3937616" y="0"/>
                        </a:cubicBezTo>
                        <a:cubicBezTo>
                          <a:pt x="4180087" y="-64079"/>
                          <a:pt x="4457290" y="31154"/>
                          <a:pt x="4653546" y="0"/>
                        </a:cubicBezTo>
                        <a:cubicBezTo>
                          <a:pt x="4891248" y="-76713"/>
                          <a:pt x="5053342" y="6193"/>
                          <a:pt x="5369477" y="0"/>
                        </a:cubicBezTo>
                        <a:cubicBezTo>
                          <a:pt x="5720296" y="-25195"/>
                          <a:pt x="5675284" y="7187"/>
                          <a:pt x="5966085" y="0"/>
                        </a:cubicBezTo>
                        <a:cubicBezTo>
                          <a:pt x="5998804" y="113571"/>
                          <a:pt x="5944259" y="390100"/>
                          <a:pt x="5966085" y="654732"/>
                        </a:cubicBezTo>
                        <a:cubicBezTo>
                          <a:pt x="5962583" y="945023"/>
                          <a:pt x="5939101" y="1065982"/>
                          <a:pt x="5966085" y="1279706"/>
                        </a:cubicBezTo>
                        <a:cubicBezTo>
                          <a:pt x="5977147" y="1460829"/>
                          <a:pt x="5944767" y="1561419"/>
                          <a:pt x="5966085" y="1785637"/>
                        </a:cubicBezTo>
                        <a:cubicBezTo>
                          <a:pt x="5996209" y="2040166"/>
                          <a:pt x="5962189" y="2257420"/>
                          <a:pt x="5966085" y="2380849"/>
                        </a:cubicBezTo>
                        <a:cubicBezTo>
                          <a:pt x="6014412" y="2515541"/>
                          <a:pt x="5994790" y="2782995"/>
                          <a:pt x="5966085" y="2976061"/>
                        </a:cubicBezTo>
                        <a:cubicBezTo>
                          <a:pt x="5689644" y="3057723"/>
                          <a:pt x="5658581" y="2913175"/>
                          <a:pt x="5369477" y="2976061"/>
                        </a:cubicBezTo>
                        <a:cubicBezTo>
                          <a:pt x="5103489" y="3013817"/>
                          <a:pt x="4861234" y="2895850"/>
                          <a:pt x="4653546" y="2976061"/>
                        </a:cubicBezTo>
                        <a:cubicBezTo>
                          <a:pt x="4419405" y="3039137"/>
                          <a:pt x="4283994" y="2920351"/>
                          <a:pt x="4056938" y="2976061"/>
                        </a:cubicBezTo>
                        <a:cubicBezTo>
                          <a:pt x="3851242" y="3037999"/>
                          <a:pt x="3760912" y="2962335"/>
                          <a:pt x="3639312" y="2976061"/>
                        </a:cubicBezTo>
                        <a:cubicBezTo>
                          <a:pt x="3549422" y="2990971"/>
                          <a:pt x="3339946" y="2932536"/>
                          <a:pt x="3162025" y="2976061"/>
                        </a:cubicBezTo>
                        <a:cubicBezTo>
                          <a:pt x="2934173" y="3074925"/>
                          <a:pt x="2696763" y="2908173"/>
                          <a:pt x="2446095" y="2976061"/>
                        </a:cubicBezTo>
                        <a:cubicBezTo>
                          <a:pt x="2299336" y="3034090"/>
                          <a:pt x="2108855" y="2913385"/>
                          <a:pt x="1849486" y="2976061"/>
                        </a:cubicBezTo>
                        <a:cubicBezTo>
                          <a:pt x="1582781" y="3046448"/>
                          <a:pt x="1500732" y="2955464"/>
                          <a:pt x="1372200" y="2976061"/>
                        </a:cubicBezTo>
                        <a:cubicBezTo>
                          <a:pt x="1225606" y="3011246"/>
                          <a:pt x="940439" y="2935534"/>
                          <a:pt x="775591" y="2976061"/>
                        </a:cubicBezTo>
                        <a:cubicBezTo>
                          <a:pt x="564231" y="3057259"/>
                          <a:pt x="160474" y="2947367"/>
                          <a:pt x="0" y="2976061"/>
                        </a:cubicBezTo>
                        <a:cubicBezTo>
                          <a:pt x="-76061" y="2867927"/>
                          <a:pt x="7201" y="2576747"/>
                          <a:pt x="0" y="2470130"/>
                        </a:cubicBezTo>
                        <a:cubicBezTo>
                          <a:pt x="-9448" y="2345471"/>
                          <a:pt x="-4934" y="2065908"/>
                          <a:pt x="0" y="1845158"/>
                        </a:cubicBezTo>
                        <a:cubicBezTo>
                          <a:pt x="-5138" y="1623761"/>
                          <a:pt x="40655" y="1559708"/>
                          <a:pt x="0" y="1309467"/>
                        </a:cubicBezTo>
                        <a:cubicBezTo>
                          <a:pt x="2659" y="1052482"/>
                          <a:pt x="21824" y="918158"/>
                          <a:pt x="0" y="654732"/>
                        </a:cubicBezTo>
                        <a:cubicBezTo>
                          <a:pt x="-598" y="479003"/>
                          <a:pt x="65952" y="182341"/>
                          <a:pt x="0" y="0"/>
                        </a:cubicBezTo>
                        <a:close/>
                      </a:path>
                      <a:path w="5966085" h="2976061" fill="none" stroke="0" extrusionOk="0">
                        <a:moveTo>
                          <a:pt x="0" y="0"/>
                        </a:moveTo>
                        <a:cubicBezTo>
                          <a:pt x="159493" y="-14168"/>
                          <a:pt x="227559" y="5513"/>
                          <a:pt x="417626" y="0"/>
                        </a:cubicBezTo>
                        <a:cubicBezTo>
                          <a:pt x="639155" y="7066"/>
                          <a:pt x="822149" y="8056"/>
                          <a:pt x="1073895" y="0"/>
                        </a:cubicBezTo>
                        <a:cubicBezTo>
                          <a:pt x="1267686" y="16074"/>
                          <a:pt x="1402902" y="42315"/>
                          <a:pt x="1610843" y="0"/>
                        </a:cubicBezTo>
                        <a:cubicBezTo>
                          <a:pt x="1804000" y="-16747"/>
                          <a:pt x="2088187" y="44462"/>
                          <a:pt x="2207451" y="0"/>
                        </a:cubicBezTo>
                        <a:cubicBezTo>
                          <a:pt x="2403998" y="-33860"/>
                          <a:pt x="2591120" y="20890"/>
                          <a:pt x="2923382" y="0"/>
                        </a:cubicBezTo>
                        <a:cubicBezTo>
                          <a:pt x="3263725" y="-50392"/>
                          <a:pt x="3202590" y="24313"/>
                          <a:pt x="3400668" y="0"/>
                        </a:cubicBezTo>
                        <a:cubicBezTo>
                          <a:pt x="3577587" y="-58649"/>
                          <a:pt x="3826145" y="18792"/>
                          <a:pt x="4056938" y="0"/>
                        </a:cubicBezTo>
                        <a:cubicBezTo>
                          <a:pt x="4286287" y="-5118"/>
                          <a:pt x="4457720" y="41320"/>
                          <a:pt x="4534225" y="0"/>
                        </a:cubicBezTo>
                        <a:cubicBezTo>
                          <a:pt x="4583065" y="-44101"/>
                          <a:pt x="4842910" y="69220"/>
                          <a:pt x="5130833" y="0"/>
                        </a:cubicBezTo>
                        <a:cubicBezTo>
                          <a:pt x="5449192" y="-28780"/>
                          <a:pt x="5578985" y="47480"/>
                          <a:pt x="5966085" y="0"/>
                        </a:cubicBezTo>
                        <a:cubicBezTo>
                          <a:pt x="6027011" y="241464"/>
                          <a:pt x="5964731" y="413840"/>
                          <a:pt x="5966085" y="505930"/>
                        </a:cubicBezTo>
                        <a:cubicBezTo>
                          <a:pt x="5998837" y="606502"/>
                          <a:pt x="5908705" y="823696"/>
                          <a:pt x="5966085" y="1160663"/>
                        </a:cubicBezTo>
                        <a:cubicBezTo>
                          <a:pt x="6003108" y="1489260"/>
                          <a:pt x="5908343" y="1547963"/>
                          <a:pt x="5966085" y="1755875"/>
                        </a:cubicBezTo>
                        <a:cubicBezTo>
                          <a:pt x="5952527" y="1946635"/>
                          <a:pt x="5909559" y="2185627"/>
                          <a:pt x="5966085" y="2410609"/>
                        </a:cubicBezTo>
                        <a:cubicBezTo>
                          <a:pt x="6002643" y="2582606"/>
                          <a:pt x="5883431" y="2766680"/>
                          <a:pt x="5966085" y="2976061"/>
                        </a:cubicBezTo>
                        <a:cubicBezTo>
                          <a:pt x="5737878" y="2992972"/>
                          <a:pt x="5583339" y="2968618"/>
                          <a:pt x="5429137" y="2976061"/>
                        </a:cubicBezTo>
                        <a:cubicBezTo>
                          <a:pt x="5301656" y="3036145"/>
                          <a:pt x="5176794" y="2942687"/>
                          <a:pt x="4892190" y="2976061"/>
                        </a:cubicBezTo>
                        <a:cubicBezTo>
                          <a:pt x="4610441" y="3026177"/>
                          <a:pt x="4357313" y="2934301"/>
                          <a:pt x="4235920" y="2976061"/>
                        </a:cubicBezTo>
                        <a:cubicBezTo>
                          <a:pt x="4115287" y="3060957"/>
                          <a:pt x="3778918" y="2939206"/>
                          <a:pt x="3639312" y="2976061"/>
                        </a:cubicBezTo>
                        <a:cubicBezTo>
                          <a:pt x="3475106" y="3010233"/>
                          <a:pt x="3116095" y="2913374"/>
                          <a:pt x="2923382" y="2976061"/>
                        </a:cubicBezTo>
                        <a:cubicBezTo>
                          <a:pt x="2705978" y="3070887"/>
                          <a:pt x="2385007" y="2953150"/>
                          <a:pt x="2207451" y="2976061"/>
                        </a:cubicBezTo>
                        <a:cubicBezTo>
                          <a:pt x="2000166" y="3078874"/>
                          <a:pt x="1803200" y="2937992"/>
                          <a:pt x="1551182" y="2976061"/>
                        </a:cubicBezTo>
                        <a:cubicBezTo>
                          <a:pt x="1318696" y="3006800"/>
                          <a:pt x="1215865" y="2886037"/>
                          <a:pt x="894913" y="2976061"/>
                        </a:cubicBezTo>
                        <a:cubicBezTo>
                          <a:pt x="607604" y="3080430"/>
                          <a:pt x="190286" y="2908306"/>
                          <a:pt x="0" y="2976061"/>
                        </a:cubicBezTo>
                        <a:cubicBezTo>
                          <a:pt x="-25136" y="2785439"/>
                          <a:pt x="40582" y="2575309"/>
                          <a:pt x="0" y="2440369"/>
                        </a:cubicBezTo>
                        <a:cubicBezTo>
                          <a:pt x="-40296" y="2274323"/>
                          <a:pt x="62175" y="2030556"/>
                          <a:pt x="0" y="1845158"/>
                        </a:cubicBezTo>
                        <a:cubicBezTo>
                          <a:pt x="-70991" y="1616611"/>
                          <a:pt x="83228" y="1347797"/>
                          <a:pt x="0" y="1249946"/>
                        </a:cubicBezTo>
                        <a:cubicBezTo>
                          <a:pt x="-71833" y="1134095"/>
                          <a:pt x="52881" y="911530"/>
                          <a:pt x="0" y="744015"/>
                        </a:cubicBezTo>
                        <a:cubicBezTo>
                          <a:pt x="-42125" y="578703"/>
                          <a:pt x="26109" y="269064"/>
                          <a:pt x="0" y="0"/>
                        </a:cubicBezTo>
                        <a:close/>
                      </a:path>
                    </a:pathLst>
                  </a:custGeom>
                  <ask:type>
                    <ask:lineSketchScribble/>
                  </ask:type>
                </ask:lineSketchStyleProps>
              </a:ext>
            </a:extLst>
          </a:ln>
        </p:spPr>
        <p:txBody>
          <a:bodyPr>
            <a:normAutofit lnSpcReduction="10000"/>
          </a:bodyPr>
          <a:lstStyle/>
          <a:p>
            <a:endParaRPr lang="en-GB" sz="1600" dirty="0">
              <a:latin typeface="+mj-lt"/>
              <a:cs typeface="Calibri" panose="020F0502020204030204" pitchFamily="34" charset="0"/>
            </a:endParaRPr>
          </a:p>
          <a:p>
            <a:r>
              <a:rPr lang="fr-FR" sz="1600" dirty="0">
                <a:latin typeface="+mj-lt"/>
              </a:rPr>
              <a:t>Identifier les personnes qui participent à l’ECO et les impliquer dans le processus.</a:t>
            </a:r>
          </a:p>
          <a:p>
            <a:r>
              <a:rPr lang="fr-FR" sz="1600" dirty="0">
                <a:latin typeface="+mj-lt"/>
              </a:rPr>
              <a:t>Mettre en forme l’outil (en fonction du temps disponible, l’équipe de E4A pourra procéder à la mise en forme). </a:t>
            </a:r>
          </a:p>
          <a:p>
            <a:r>
              <a:rPr lang="fr-FR" sz="1600" dirty="0">
                <a:latin typeface="+mj-lt"/>
              </a:rPr>
              <a:t>Animer et guider l’auto-évaluation organisationnelle. </a:t>
            </a:r>
          </a:p>
          <a:p>
            <a:r>
              <a:rPr lang="fr-FR" sz="1600" dirty="0">
                <a:latin typeface="+mj-lt"/>
              </a:rPr>
              <a:t>Analyser et communiquer les résultats. </a:t>
            </a:r>
          </a:p>
          <a:p>
            <a:r>
              <a:rPr lang="fr-FR" sz="1600" dirty="0">
                <a:latin typeface="+mj-lt"/>
              </a:rPr>
              <a:t>Créer un plan de renforcement de la capacité.</a:t>
            </a:r>
          </a:p>
          <a:p>
            <a:r>
              <a:rPr lang="fr-FR" sz="1600" dirty="0">
                <a:latin typeface="+mj-lt"/>
              </a:rPr>
              <a:t>Mettre en place des activités de renforcement de la capacité. </a:t>
            </a:r>
          </a:p>
          <a:p>
            <a:r>
              <a:rPr lang="fr-FR" sz="1600" dirty="0">
                <a:latin typeface="+mj-lt"/>
              </a:rPr>
              <a:t>Faire une nouvelle évaluation.</a:t>
            </a:r>
          </a:p>
        </p:txBody>
      </p:sp>
      <p:sp>
        <p:nvSpPr>
          <p:cNvPr id="4" name="Rectangle 3">
            <a:extLst>
              <a:ext uri="{FF2B5EF4-FFF2-40B4-BE49-F238E27FC236}">
                <a16:creationId xmlns:a16="http://schemas.microsoft.com/office/drawing/2014/main" id="{D3AFDDC1-5592-4853-85DB-8976EBD06D1A}"/>
              </a:ext>
            </a:extLst>
          </p:cNvPr>
          <p:cNvSpPr/>
          <p:nvPr/>
        </p:nvSpPr>
        <p:spPr>
          <a:xfrm>
            <a:off x="328675" y="1314316"/>
            <a:ext cx="8174954" cy="400110"/>
          </a:xfrm>
          <a:prstGeom prst="rect">
            <a:avLst/>
          </a:prstGeom>
        </p:spPr>
        <p:txBody>
          <a:bodyPr wrap="square">
            <a:spAutoFit/>
          </a:bodyPr>
          <a:lstStyle/>
          <a:p>
            <a:r>
              <a:rPr lang="fr-FR" sz="2000">
                <a:latin typeface="+mj-lt"/>
              </a:rPr>
              <a:t>Le processus d’utilisation de l’outil est aussi important que l’outil lui-même.</a:t>
            </a:r>
          </a:p>
        </p:txBody>
      </p:sp>
      <p:pic>
        <p:nvPicPr>
          <p:cNvPr id="6" name="Graphic 5" descr="Lightbulb and gear">
            <a:extLst>
              <a:ext uri="{FF2B5EF4-FFF2-40B4-BE49-F238E27FC236}">
                <a16:creationId xmlns:a16="http://schemas.microsoft.com/office/drawing/2014/main" id="{0622047D-012B-40DD-B7A5-D04852DCDD6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8675" y="2614613"/>
            <a:ext cx="914400" cy="914400"/>
          </a:xfrm>
          <a:prstGeom prst="rect">
            <a:avLst/>
          </a:prstGeom>
        </p:spPr>
      </p:pic>
    </p:spTree>
    <p:extLst>
      <p:ext uri="{BB962C8B-B14F-4D97-AF65-F5344CB8AC3E}">
        <p14:creationId xmlns:p14="http://schemas.microsoft.com/office/powerpoint/2010/main" val="667059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000" y="242906"/>
            <a:ext cx="8640000" cy="747900"/>
          </a:xfrm>
        </p:spPr>
        <p:txBody>
          <a:bodyPr>
            <a:normAutofit fontScale="90000"/>
          </a:bodyPr>
          <a:lstStyle/>
          <a:p>
            <a:r>
              <a:rPr lang="fr-FR" sz="3200">
                <a:latin typeface="+mj-lt"/>
              </a:rPr>
              <a:t>Animer et guider l’auto-évaluation organisationnelle </a:t>
            </a:r>
          </a:p>
        </p:txBody>
      </p:sp>
      <p:sp>
        <p:nvSpPr>
          <p:cNvPr id="3" name="Content Placeholder 2"/>
          <p:cNvSpPr>
            <a:spLocks noGrp="1"/>
          </p:cNvSpPr>
          <p:nvPr>
            <p:ph idx="10"/>
          </p:nvPr>
        </p:nvSpPr>
        <p:spPr>
          <a:xfrm>
            <a:off x="264800" y="1303574"/>
            <a:ext cx="8627200" cy="4987962"/>
          </a:xfrm>
        </p:spPr>
        <p:txBody>
          <a:bodyPr/>
          <a:lstStyle/>
          <a:p>
            <a:pPr marL="15875" indent="0">
              <a:buNone/>
            </a:pPr>
            <a:r>
              <a:rPr lang="fr-FR" sz="1600" b="1" dirty="0">
                <a:solidFill>
                  <a:schemeClr val="tx2"/>
                </a:solidFill>
                <a:latin typeface="+mj-lt"/>
              </a:rPr>
              <a:t>Avant l’évaluation</a:t>
            </a:r>
          </a:p>
          <a:p>
            <a:pPr lvl="1"/>
            <a:r>
              <a:rPr lang="fr-FR" sz="1600" dirty="0">
                <a:latin typeface="+mj-lt"/>
              </a:rPr>
              <a:t>Familiarisez-vous avec l’outil et le processus.</a:t>
            </a:r>
          </a:p>
          <a:p>
            <a:pPr lvl="1"/>
            <a:r>
              <a:rPr lang="fr-FR" sz="1600" dirty="0">
                <a:latin typeface="+mj-lt"/>
              </a:rPr>
              <a:t>Familiarisez-vous avec les OSC évaluées.</a:t>
            </a:r>
          </a:p>
          <a:p>
            <a:pPr lvl="1"/>
            <a:r>
              <a:rPr lang="fr-FR" sz="1600" dirty="0">
                <a:latin typeface="+mj-lt"/>
              </a:rPr>
              <a:t>Orientez et demandez des informations aux leaders de l’organisation.</a:t>
            </a:r>
          </a:p>
          <a:p>
            <a:pPr marL="342900" lvl="1" indent="0">
              <a:buNone/>
            </a:pPr>
            <a:endParaRPr lang="en-GB" sz="1600" b="1" dirty="0">
              <a:latin typeface="+mj-lt"/>
            </a:endParaRPr>
          </a:p>
          <a:p>
            <a:pPr marL="0" lvl="1" indent="0">
              <a:buNone/>
            </a:pPr>
            <a:r>
              <a:rPr lang="fr-FR" sz="1600" b="1" dirty="0">
                <a:solidFill>
                  <a:schemeClr val="tx2"/>
                </a:solidFill>
                <a:latin typeface="+mj-lt"/>
              </a:rPr>
              <a:t>Pendant l’évaluation</a:t>
            </a:r>
          </a:p>
          <a:p>
            <a:pPr lvl="1"/>
            <a:r>
              <a:rPr lang="fr-FR" sz="1600" dirty="0">
                <a:latin typeface="+mj-lt"/>
              </a:rPr>
              <a:t>Résolvez les conflits avec objectivité, aidez les participants à résoudre eux-mêmes leurs différends. </a:t>
            </a:r>
          </a:p>
          <a:p>
            <a:pPr lvl="1"/>
            <a:r>
              <a:rPr lang="fr-FR" sz="1600" dirty="0">
                <a:latin typeface="+mj-lt"/>
              </a:rPr>
              <a:t>Désignez une « équipe du changement » responsable des améliorations organisationnelles. </a:t>
            </a:r>
          </a:p>
          <a:p>
            <a:pPr lvl="1"/>
            <a:r>
              <a:rPr lang="fr-FR" sz="1600" dirty="0">
                <a:latin typeface="+mj-lt"/>
              </a:rPr>
              <a:t>Encouragez les personnes participantes à dire ce qu’elles pensent. </a:t>
            </a:r>
          </a:p>
          <a:p>
            <a:pPr lvl="1"/>
            <a:r>
              <a:rPr lang="fr-FR" sz="1600" dirty="0">
                <a:latin typeface="+mj-lt"/>
              </a:rPr>
              <a:t>Prenez des notes !</a:t>
            </a:r>
          </a:p>
          <a:p>
            <a:pPr marL="179387" lvl="1" indent="0">
              <a:buNone/>
            </a:pPr>
            <a:endParaRPr lang="en-GB" sz="1600" dirty="0">
              <a:latin typeface="+mj-lt"/>
            </a:endParaRPr>
          </a:p>
          <a:p>
            <a:pPr marL="0" lvl="1" indent="0">
              <a:buNone/>
            </a:pPr>
            <a:r>
              <a:rPr lang="fr-FR" sz="1600" b="1" dirty="0">
                <a:solidFill>
                  <a:schemeClr val="tx2"/>
                </a:solidFill>
                <a:latin typeface="+mj-lt"/>
              </a:rPr>
              <a:t>Après l’évaluation</a:t>
            </a:r>
          </a:p>
          <a:p>
            <a:pPr lvl="1"/>
            <a:r>
              <a:rPr lang="fr-FR" sz="1600" dirty="0">
                <a:latin typeface="+mj-lt"/>
              </a:rPr>
              <a:t>Écrivez et fournissez un rapport clair et concis des accords et des conclusions,</a:t>
            </a:r>
          </a:p>
          <a:p>
            <a:pPr marL="342900" lvl="1" indent="0">
              <a:buNone/>
            </a:pPr>
            <a:r>
              <a:rPr lang="fr-FR" sz="1600" dirty="0">
                <a:latin typeface="+mj-lt"/>
              </a:rPr>
              <a:t>  dont le tableau de bord. </a:t>
            </a:r>
          </a:p>
          <a:p>
            <a:pPr lvl="1"/>
            <a:r>
              <a:rPr lang="fr-FR" sz="1600" dirty="0">
                <a:latin typeface="+mj-lt"/>
              </a:rPr>
              <a:t>Restez en contact de manière régulière avec les organisations.</a:t>
            </a:r>
          </a:p>
          <a:p>
            <a:pPr lvl="1"/>
            <a:r>
              <a:rPr lang="fr-FR" sz="1600" dirty="0">
                <a:latin typeface="+mj-lt"/>
              </a:rPr>
              <a:t>Utilisez l’outil et vos conclusions pour créer des activités de renforcement de la capacité.</a:t>
            </a:r>
          </a:p>
          <a:p>
            <a:endParaRPr lang="en-GB" dirty="0">
              <a:latin typeface="+mj-lt"/>
            </a:endParaRPr>
          </a:p>
        </p:txBody>
      </p:sp>
    </p:spTree>
    <p:extLst>
      <p:ext uri="{BB962C8B-B14F-4D97-AF65-F5344CB8AC3E}">
        <p14:creationId xmlns:p14="http://schemas.microsoft.com/office/powerpoint/2010/main" val="3607274046"/>
      </p:ext>
    </p:extLst>
  </p:cSld>
  <p:clrMapOvr>
    <a:masterClrMapping/>
  </p:clrMapOvr>
  <p:transition spd="med">
    <p:fade/>
  </p:transition>
</p:sld>
</file>

<file path=ppt/tags/tag1.xml><?xml version="1.0" encoding="utf-8"?>
<p:tagLst xmlns:a="http://schemas.openxmlformats.org/drawingml/2006/main" xmlns:r="http://schemas.openxmlformats.org/officeDocument/2006/relationships" xmlns:p="http://schemas.openxmlformats.org/presentationml/2006/main">
  <p:tag name="ALREADY-CHECKED" val="TRUE"/>
</p:tagLst>
</file>

<file path=ppt/tags/tag2.xml><?xml version="1.0" encoding="utf-8"?>
<p:tagLst xmlns:a="http://schemas.openxmlformats.org/drawingml/2006/main" xmlns:r="http://schemas.openxmlformats.org/officeDocument/2006/relationships" xmlns:p="http://schemas.openxmlformats.org/presentationml/2006/main">
  <p:tag name="ALREADY-CHECKED" val="TRUE"/>
</p:tagLst>
</file>

<file path=ppt/theme/theme1.xml><?xml version="1.0" encoding="utf-8"?>
<a:theme xmlns:a="http://schemas.openxmlformats.org/drawingml/2006/main" name="MamaYe-2">
  <a:themeElements>
    <a:clrScheme name="MamaYeE4A">
      <a:dk1>
        <a:srgbClr val="4D8076"/>
      </a:dk1>
      <a:lt1>
        <a:srgbClr val="FFFFFF"/>
      </a:lt1>
      <a:dk2>
        <a:srgbClr val="6C245E"/>
      </a:dk2>
      <a:lt2>
        <a:srgbClr val="E2F0ED"/>
      </a:lt2>
      <a:accent1>
        <a:srgbClr val="DD5412"/>
      </a:accent1>
      <a:accent2>
        <a:srgbClr val="82C5B7"/>
      </a:accent2>
      <a:accent3>
        <a:srgbClr val="FCAF17"/>
      </a:accent3>
      <a:accent4>
        <a:srgbClr val="913D15"/>
      </a:accent4>
      <a:accent5>
        <a:srgbClr val="1E3C5E"/>
      </a:accent5>
      <a:accent6>
        <a:srgbClr val="4D8076"/>
      </a:accent6>
      <a:hlink>
        <a:srgbClr val="4B4134"/>
      </a:hlink>
      <a:folHlink>
        <a:srgbClr val="FFD42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maYe1" id="{AA7CEBF7-9BB9-0840-BA3D-4C1A72FCFBD4}" vid="{2AD84487-6B60-E245-B2A8-4E00B97F3A46}"/>
    </a:ext>
  </a:extLst>
</a:theme>
</file>

<file path=ppt/theme/theme2.xml><?xml version="1.0" encoding="utf-8"?>
<a:theme xmlns:a="http://schemas.openxmlformats.org/drawingml/2006/main" name="1_MamaYe-2">
  <a:themeElements>
    <a:clrScheme name="MamaYeE4A">
      <a:dk1>
        <a:srgbClr val="4D8076"/>
      </a:dk1>
      <a:lt1>
        <a:srgbClr val="FFFFFF"/>
      </a:lt1>
      <a:dk2>
        <a:srgbClr val="6C245E"/>
      </a:dk2>
      <a:lt2>
        <a:srgbClr val="E2F0ED"/>
      </a:lt2>
      <a:accent1>
        <a:srgbClr val="DD5412"/>
      </a:accent1>
      <a:accent2>
        <a:srgbClr val="82C5B7"/>
      </a:accent2>
      <a:accent3>
        <a:srgbClr val="FCAF17"/>
      </a:accent3>
      <a:accent4>
        <a:srgbClr val="913D15"/>
      </a:accent4>
      <a:accent5>
        <a:srgbClr val="1E3C5E"/>
      </a:accent5>
      <a:accent6>
        <a:srgbClr val="4D8076"/>
      </a:accent6>
      <a:hlink>
        <a:srgbClr val="4B4134"/>
      </a:hlink>
      <a:folHlink>
        <a:srgbClr val="FFD42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maYe1" id="{AA7CEBF7-9BB9-0840-BA3D-4C1A72FCFBD4}" vid="{2AD84487-6B60-E245-B2A8-4E00B97F3A4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024AACB21A7C943A733904AA70CF41F" ma:contentTypeVersion="13" ma:contentTypeDescription="Create a new document." ma:contentTypeScope="" ma:versionID="0aef9e852c3f72213a5d2d114ca1a656">
  <xsd:schema xmlns:xsd="http://www.w3.org/2001/XMLSchema" xmlns:xs="http://www.w3.org/2001/XMLSchema" xmlns:p="http://schemas.microsoft.com/office/2006/metadata/properties" xmlns:ns2="62f11535-2f01-4db4-b640-2e8aadbc3e15" xmlns:ns3="e8a623a4-3194-44a0-b303-201f4f17fa9b" targetNamespace="http://schemas.microsoft.com/office/2006/metadata/properties" ma:root="true" ma:fieldsID="968d6f74b734c15e007585fee6465b4d" ns2:_="" ns3:_="">
    <xsd:import namespace="62f11535-2f01-4db4-b640-2e8aadbc3e15"/>
    <xsd:import namespace="e8a623a4-3194-44a0-b303-201f4f17fa9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f11535-2f01-4db4-b640-2e8aadbc3e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8a623a4-3194-44a0-b303-201f4f17fa9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BC20DCC-206C-485D-A446-98092B6E041B}">
  <ds:schemaRefs>
    <ds:schemaRef ds:uri="http://schemas.microsoft.com/sharepoint/v3/contenttype/forms"/>
  </ds:schemaRefs>
</ds:datastoreItem>
</file>

<file path=customXml/itemProps2.xml><?xml version="1.0" encoding="utf-8"?>
<ds:datastoreItem xmlns:ds="http://schemas.openxmlformats.org/officeDocument/2006/customXml" ds:itemID="{3DC09E82-0369-45CC-84F6-0FB18090FC7B}">
  <ds:schemaRefs>
    <ds:schemaRef ds:uri="http://purl.org/dc/terms/"/>
    <ds:schemaRef ds:uri="e8a623a4-3194-44a0-b303-201f4f17fa9b"/>
    <ds:schemaRef ds:uri="http://purl.org/dc/dcmitype/"/>
    <ds:schemaRef ds:uri="http://schemas.microsoft.com/office/infopath/2007/PartnerControls"/>
    <ds:schemaRef ds:uri="62f11535-2f01-4db4-b640-2e8aadbc3e15"/>
    <ds:schemaRef ds:uri="http://purl.org/dc/elements/1.1/"/>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B855E9B2-D090-442F-B4D6-07BC215911BB}"/>
</file>

<file path=docProps/app.xml><?xml version="1.0" encoding="utf-8"?>
<Properties xmlns="http://schemas.openxmlformats.org/officeDocument/2006/extended-properties" xmlns:vt="http://schemas.openxmlformats.org/officeDocument/2006/docPropsVTypes">
  <Template/>
  <TotalTime>0</TotalTime>
  <Words>1552</Words>
  <Application>Microsoft Office PowerPoint</Application>
  <PresentationFormat>Affichage à l'écran (4:3)</PresentationFormat>
  <Paragraphs>147</Paragraphs>
  <Slides>22</Slides>
  <Notes>8</Notes>
  <HiddenSlides>0</HiddenSlides>
  <MMClips>0</MMClips>
  <ScaleCrop>false</ScaleCrop>
  <HeadingPairs>
    <vt:vector size="6" baseType="variant">
      <vt:variant>
        <vt:lpstr>Polices utilisées</vt:lpstr>
      </vt:variant>
      <vt:variant>
        <vt:i4>3</vt:i4>
      </vt:variant>
      <vt:variant>
        <vt:lpstr>Thème</vt:lpstr>
      </vt:variant>
      <vt:variant>
        <vt:i4>2</vt:i4>
      </vt:variant>
      <vt:variant>
        <vt:lpstr>Titres des diapositives</vt:lpstr>
      </vt:variant>
      <vt:variant>
        <vt:i4>22</vt:i4>
      </vt:variant>
    </vt:vector>
  </HeadingPairs>
  <TitlesOfParts>
    <vt:vector size="27" baseType="lpstr">
      <vt:lpstr>Arial</vt:lpstr>
      <vt:lpstr>Calibri</vt:lpstr>
      <vt:lpstr>PT Sans</vt:lpstr>
      <vt:lpstr>MamaYe-2</vt:lpstr>
      <vt:lpstr>1_MamaYe-2</vt:lpstr>
      <vt:lpstr>Présentation PowerPoint</vt:lpstr>
      <vt:lpstr>L’évaluation de la capacité organisationnelle</vt:lpstr>
      <vt:lpstr>L’évaluation de la capacité organisationnelle</vt:lpstr>
      <vt:lpstr>Pourquoi utilisons-nous un OECO ?</vt:lpstr>
      <vt:lpstr>Les définitions</vt:lpstr>
      <vt:lpstr>Les définitions</vt:lpstr>
      <vt:lpstr>1. Le processus de l’OECO</vt:lpstr>
      <vt:lpstr>Le processus de l’OECO : étape par étape</vt:lpstr>
      <vt:lpstr>Animer et guider l’auto-évaluation organisationnelle </vt:lpstr>
      <vt:lpstr>Réflexion</vt:lpstr>
      <vt:lpstr>2. Animation efficace</vt:lpstr>
      <vt:lpstr>Quelques conseils pour une animation efficace</vt:lpstr>
      <vt:lpstr>Aider à prendre des décisions</vt:lpstr>
      <vt:lpstr>Être conscient des biais</vt:lpstr>
      <vt:lpstr>Des questions ouvertes et approfondies</vt:lpstr>
      <vt:lpstr>Exercice (1)A</vt:lpstr>
      <vt:lpstr>3. Apprendre ensemble</vt:lpstr>
      <vt:lpstr>Les personnes participantes sont importantes</vt:lpstr>
      <vt:lpstr>Exercice (2)</vt:lpstr>
      <vt:lpstr>Passons à la pratique !</vt:lpstr>
      <vt:lpstr>Exercice (3)</vt:lpstr>
      <vt:lpstr>Réflexion et retours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Hattie Stewart</dc:creator>
  <cp:lastModifiedBy>Inès Hinojo-Moulin</cp:lastModifiedBy>
  <cp:revision>166</cp:revision>
  <dcterms:created xsi:type="dcterms:W3CDTF">2018-03-27T14:49:26Z</dcterms:created>
  <dcterms:modified xsi:type="dcterms:W3CDTF">2022-01-21T08:11:07Z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0x010100C024AACB21A7C943A733904AA70CF41F</vt:lpwstr>
  </property>
</Properties>
</file>