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4"/>
    <p:sldMasterId id="2147483825" r:id="rId5"/>
    <p:sldMasterId id="2147483833" r:id="rId6"/>
    <p:sldMasterId id="2147483845" r:id="rId7"/>
    <p:sldMasterId id="2147483853" r:id="rId8"/>
  </p:sldMasterIdLst>
  <p:notesMasterIdLst>
    <p:notesMasterId r:id="rId26"/>
  </p:notesMasterIdLst>
  <p:handoutMasterIdLst>
    <p:handoutMasterId r:id="rId27"/>
  </p:handoutMasterIdLst>
  <p:sldIdLst>
    <p:sldId id="685" r:id="rId9"/>
    <p:sldId id="325" r:id="rId10"/>
    <p:sldId id="310" r:id="rId11"/>
    <p:sldId id="678" r:id="rId12"/>
    <p:sldId id="309" r:id="rId13"/>
    <p:sldId id="682" r:id="rId14"/>
    <p:sldId id="681" r:id="rId15"/>
    <p:sldId id="677" r:id="rId16"/>
    <p:sldId id="683" r:id="rId17"/>
    <p:sldId id="680" r:id="rId18"/>
    <p:sldId id="679" r:id="rId19"/>
    <p:sldId id="686" r:id="rId20"/>
    <p:sldId id="328" r:id="rId21"/>
    <p:sldId id="675" r:id="rId22"/>
    <p:sldId id="676" r:id="rId23"/>
    <p:sldId id="687" r:id="rId24"/>
    <p:sldId id="68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Jackson" initials="AJ" lastIdx="18" clrIdx="0">
    <p:extLst>
      <p:ext uri="{19B8F6BF-5375-455C-9EA6-DF929625EA0E}">
        <p15:presenceInfo xmlns:p15="http://schemas.microsoft.com/office/powerpoint/2012/main" userId="S::a.jackson@options.co.uk::303fc205-df6e-4f00-99f1-de332710bbb1" providerId="AD"/>
      </p:ext>
    </p:extLst>
  </p:cmAuthor>
  <p:cmAuthor id="2" name="George Ogola" initials="GO" lastIdx="10" clrIdx="1">
    <p:extLst>
      <p:ext uri="{19B8F6BF-5375-455C-9EA6-DF929625EA0E}">
        <p15:presenceInfo xmlns:p15="http://schemas.microsoft.com/office/powerpoint/2012/main" userId="George Ogo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44517"/>
    <a:srgbClr val="DD54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66" y="7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4"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4"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D38268-0EBE-6F4B-A967-4D7844DA0B92}" type="doc">
      <dgm:prSet loTypeId="urn:microsoft.com/office/officeart/2005/8/layout/bList2" loCatId="" qsTypeId="urn:microsoft.com/office/officeart/2005/8/quickstyle/simple1" qsCatId="simple" csTypeId="urn:microsoft.com/office/officeart/2005/8/colors/accent1_2" csCatId="accent1" phldr="1"/>
      <dgm:spPr/>
    </dgm:pt>
    <dgm:pt modelId="{AD50F764-CBA8-C64D-A71C-143BADDF3463}">
      <dgm:prSet phldrT="[Text]"/>
      <dgm:spPr/>
      <dgm:t>
        <a:bodyPr/>
        <a:lstStyle/>
        <a:p>
          <a:r>
            <a:rPr lang="en-GB"/>
            <a:t>Objectives</a:t>
          </a:r>
          <a:endParaRPr lang="en-US"/>
        </a:p>
      </dgm:t>
    </dgm:pt>
    <dgm:pt modelId="{1CFFCA43-70FB-9444-86D0-A239BB6EBD71}" type="parTrans" cxnId="{BA6F2FCD-0DEE-2942-9DB8-2DCF0896B129}">
      <dgm:prSet/>
      <dgm:spPr/>
      <dgm:t>
        <a:bodyPr/>
        <a:lstStyle/>
        <a:p>
          <a:endParaRPr lang="en-US"/>
        </a:p>
      </dgm:t>
    </dgm:pt>
    <dgm:pt modelId="{021AC68A-6A40-494C-9470-80E58883EA89}" type="sibTrans" cxnId="{BA6F2FCD-0DEE-2942-9DB8-2DCF0896B129}">
      <dgm:prSet/>
      <dgm:spPr/>
      <dgm:t>
        <a:bodyPr/>
        <a:lstStyle/>
        <a:p>
          <a:endParaRPr lang="en-US"/>
        </a:p>
      </dgm:t>
    </dgm:pt>
    <dgm:pt modelId="{0277B425-9061-124D-938D-FB0FF1C28997}">
      <dgm:prSet/>
      <dgm:spPr/>
      <dgm:t>
        <a:bodyPr/>
        <a:lstStyle/>
        <a:p>
          <a:r>
            <a:rPr lang="en-GB"/>
            <a:t>Duration</a:t>
          </a:r>
          <a:endParaRPr lang="en-US"/>
        </a:p>
      </dgm:t>
    </dgm:pt>
    <dgm:pt modelId="{9E024772-F724-4940-8058-8B42CB7D5367}" type="parTrans" cxnId="{84620E2E-1137-964E-8164-22E4B5A0898E}">
      <dgm:prSet/>
      <dgm:spPr/>
      <dgm:t>
        <a:bodyPr/>
        <a:lstStyle/>
        <a:p>
          <a:endParaRPr lang="en-US"/>
        </a:p>
      </dgm:t>
    </dgm:pt>
    <dgm:pt modelId="{1DDBAD5F-7A3A-754F-869C-8F24521D630E}" type="sibTrans" cxnId="{84620E2E-1137-964E-8164-22E4B5A0898E}">
      <dgm:prSet/>
      <dgm:spPr/>
      <dgm:t>
        <a:bodyPr/>
        <a:lstStyle/>
        <a:p>
          <a:endParaRPr lang="en-US"/>
        </a:p>
      </dgm:t>
    </dgm:pt>
    <dgm:pt modelId="{F1F4ADE3-42E4-A044-A1FB-987B6F139CCD}">
      <dgm:prSet/>
      <dgm:spPr/>
      <dgm:t>
        <a:bodyPr/>
        <a:lstStyle/>
        <a:p>
          <a:r>
            <a:rPr lang="en-GB"/>
            <a:t>Group work</a:t>
          </a:r>
          <a:endParaRPr lang="en-US"/>
        </a:p>
      </dgm:t>
    </dgm:pt>
    <dgm:pt modelId="{569855C9-2AE0-2441-A75E-EE3EB0D1B6CA}" type="parTrans" cxnId="{9EC5DB16-570E-6248-87FF-470A456F3A14}">
      <dgm:prSet/>
      <dgm:spPr/>
      <dgm:t>
        <a:bodyPr/>
        <a:lstStyle/>
        <a:p>
          <a:endParaRPr lang="en-US"/>
        </a:p>
      </dgm:t>
    </dgm:pt>
    <dgm:pt modelId="{F39B93FF-1482-804C-84E6-A35779B8499C}" type="sibTrans" cxnId="{9EC5DB16-570E-6248-87FF-470A456F3A14}">
      <dgm:prSet/>
      <dgm:spPr/>
      <dgm:t>
        <a:bodyPr/>
        <a:lstStyle/>
        <a:p>
          <a:endParaRPr lang="en-US"/>
        </a:p>
      </dgm:t>
    </dgm:pt>
    <dgm:pt modelId="{92A4D4F5-9BF9-494F-8C39-9A1B1608FA1E}">
      <dgm:prSet/>
      <dgm:spPr/>
      <dgm:t>
        <a:bodyPr/>
        <a:lstStyle/>
        <a:p>
          <a:r>
            <a:rPr lang="en-GB"/>
            <a:t>Materials needed</a:t>
          </a:r>
          <a:endParaRPr lang="en-US"/>
        </a:p>
      </dgm:t>
    </dgm:pt>
    <dgm:pt modelId="{97ED8993-7CAB-604A-AECA-748DCD5CD7EE}" type="parTrans" cxnId="{BFDE0ED3-F9D2-7F4A-AFF5-0A29AB83287C}">
      <dgm:prSet/>
      <dgm:spPr/>
      <dgm:t>
        <a:bodyPr/>
        <a:lstStyle/>
        <a:p>
          <a:endParaRPr lang="en-US"/>
        </a:p>
      </dgm:t>
    </dgm:pt>
    <dgm:pt modelId="{3BB8D8AA-4874-5844-AF19-93E5D8C6533F}" type="sibTrans" cxnId="{BFDE0ED3-F9D2-7F4A-AFF5-0A29AB83287C}">
      <dgm:prSet/>
      <dgm:spPr/>
      <dgm:t>
        <a:bodyPr/>
        <a:lstStyle/>
        <a:p>
          <a:endParaRPr lang="en-US"/>
        </a:p>
      </dgm:t>
    </dgm:pt>
    <dgm:pt modelId="{8A7D7325-CC71-2741-8AF7-B762F47644EB}" type="pres">
      <dgm:prSet presAssocID="{C3D38268-0EBE-6F4B-A967-4D7844DA0B92}" presName="diagram" presStyleCnt="0">
        <dgm:presLayoutVars>
          <dgm:dir/>
          <dgm:animLvl val="lvl"/>
          <dgm:resizeHandles val="exact"/>
        </dgm:presLayoutVars>
      </dgm:prSet>
      <dgm:spPr/>
    </dgm:pt>
    <dgm:pt modelId="{35C6B725-1CF6-B743-9A83-205EA8DFD1DD}" type="pres">
      <dgm:prSet presAssocID="{AD50F764-CBA8-C64D-A71C-143BADDF3463}" presName="compNode" presStyleCnt="0"/>
      <dgm:spPr/>
    </dgm:pt>
    <dgm:pt modelId="{000C160C-BBE6-4246-B43A-3CC6B9576B8B}" type="pres">
      <dgm:prSet presAssocID="{AD50F764-CBA8-C64D-A71C-143BADDF3463}" presName="childRect" presStyleLbl="bgAcc1" presStyleIdx="0" presStyleCnt="4" custScaleX="194163">
        <dgm:presLayoutVars>
          <dgm:bulletEnabled val="1"/>
        </dgm:presLayoutVars>
      </dgm:prSet>
      <dgm:spPr/>
    </dgm:pt>
    <dgm:pt modelId="{A7F54161-4A1C-7542-BD75-82B67AEAB095}" type="pres">
      <dgm:prSet presAssocID="{AD50F764-CBA8-C64D-A71C-143BADDF3463}" presName="parentText" presStyleLbl="node1" presStyleIdx="0" presStyleCnt="0">
        <dgm:presLayoutVars>
          <dgm:chMax val="0"/>
          <dgm:bulletEnabled val="1"/>
        </dgm:presLayoutVars>
      </dgm:prSet>
      <dgm:spPr/>
    </dgm:pt>
    <dgm:pt modelId="{D79B5F68-9D0D-CF48-BD7D-E6C3980FD647}" type="pres">
      <dgm:prSet presAssocID="{AD50F764-CBA8-C64D-A71C-143BADDF3463}" presName="parentRect" presStyleLbl="alignNode1" presStyleIdx="0" presStyleCnt="4" custScaleX="194163"/>
      <dgm:spPr/>
    </dgm:pt>
    <dgm:pt modelId="{7B2A9F9F-BACB-B149-9DF7-FD7CB3187790}" type="pres">
      <dgm:prSet presAssocID="{AD50F764-CBA8-C64D-A71C-143BADDF3463}" presName="adorn" presStyleLbl="fgAccFollowNode1" presStyleIdx="0" presStyleCnt="4" custLinFactX="24950" custLinFactNeighborX="100000" custLinFactNeighborY="1639"/>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dgm:spPr>
    </dgm:pt>
    <dgm:pt modelId="{F59F4E09-F0FA-D548-BE3F-C7B825EC2510}" type="pres">
      <dgm:prSet presAssocID="{021AC68A-6A40-494C-9470-80E58883EA89}" presName="sibTrans" presStyleLbl="sibTrans2D1" presStyleIdx="0" presStyleCnt="0"/>
      <dgm:spPr/>
    </dgm:pt>
    <dgm:pt modelId="{AD081D4F-7EE8-BA4B-954E-3A387E917D4D}" type="pres">
      <dgm:prSet presAssocID="{0277B425-9061-124D-938D-FB0FF1C28997}" presName="compNode" presStyleCnt="0"/>
      <dgm:spPr/>
    </dgm:pt>
    <dgm:pt modelId="{812AC54E-3E72-E94D-85ED-A03EF1CC62A8}" type="pres">
      <dgm:prSet presAssocID="{0277B425-9061-124D-938D-FB0FF1C28997}" presName="childRect" presStyleLbl="bgAcc1" presStyleIdx="1" presStyleCnt="4">
        <dgm:presLayoutVars>
          <dgm:bulletEnabled val="1"/>
        </dgm:presLayoutVars>
      </dgm:prSet>
      <dgm:spPr/>
    </dgm:pt>
    <dgm:pt modelId="{6D3402C8-586A-4841-A61A-DF57AA5A0779}" type="pres">
      <dgm:prSet presAssocID="{0277B425-9061-124D-938D-FB0FF1C28997}" presName="parentText" presStyleLbl="node1" presStyleIdx="0" presStyleCnt="0">
        <dgm:presLayoutVars>
          <dgm:chMax val="0"/>
          <dgm:bulletEnabled val="1"/>
        </dgm:presLayoutVars>
      </dgm:prSet>
      <dgm:spPr/>
    </dgm:pt>
    <dgm:pt modelId="{567B10E2-54B0-4E49-A1EC-0216AF415D6C}" type="pres">
      <dgm:prSet presAssocID="{0277B425-9061-124D-938D-FB0FF1C28997}" presName="parentRect" presStyleLbl="alignNode1" presStyleIdx="1" presStyleCnt="4"/>
      <dgm:spPr/>
    </dgm:pt>
    <dgm:pt modelId="{D8A88855-3E99-F542-9D6C-AB1A3715C732}" type="pres">
      <dgm:prSet presAssocID="{0277B425-9061-124D-938D-FB0FF1C28997}" presName="adorn" presStyleLbl="fgAccFollowNode1" presStyleIdx="1" presStyleCnt="4"/>
      <dgm:spPr>
        <a:blipFill>
          <a:blip xmlns:r="http://schemas.openxmlformats.org/officeDocument/2006/relationships" r:embed="rId2" cstate="hqprint">
            <a:extLst>
              <a:ext uri="{28A0092B-C50C-407E-A947-70E740481C1C}">
                <a14:useLocalDpi xmlns:a14="http://schemas.microsoft.com/office/drawing/2010/main" val="0"/>
              </a:ext>
            </a:extLst>
          </a:blip>
          <a:srcRect/>
          <a:stretch>
            <a:fillRect/>
          </a:stretch>
        </a:blipFill>
      </dgm:spPr>
    </dgm:pt>
    <dgm:pt modelId="{26E309E4-FC6A-C148-ABB9-46AFF4D7170C}" type="pres">
      <dgm:prSet presAssocID="{1DDBAD5F-7A3A-754F-869C-8F24521D630E}" presName="sibTrans" presStyleLbl="sibTrans2D1" presStyleIdx="0" presStyleCnt="0"/>
      <dgm:spPr/>
    </dgm:pt>
    <dgm:pt modelId="{543D835D-39FB-6A43-B492-6BB5DDC7E984}" type="pres">
      <dgm:prSet presAssocID="{F1F4ADE3-42E4-A044-A1FB-987B6F139CCD}" presName="compNode" presStyleCnt="0"/>
      <dgm:spPr/>
    </dgm:pt>
    <dgm:pt modelId="{0CEBCB0B-CA86-0D45-86AE-53909AD657E2}" type="pres">
      <dgm:prSet presAssocID="{F1F4ADE3-42E4-A044-A1FB-987B6F139CCD}" presName="childRect" presStyleLbl="bgAcc1" presStyleIdx="2" presStyleCnt="4" custScaleX="194163">
        <dgm:presLayoutVars>
          <dgm:bulletEnabled val="1"/>
        </dgm:presLayoutVars>
      </dgm:prSet>
      <dgm:spPr/>
    </dgm:pt>
    <dgm:pt modelId="{C5381802-A388-DC47-95CE-71C1A24EB7A4}" type="pres">
      <dgm:prSet presAssocID="{F1F4ADE3-42E4-A044-A1FB-987B6F139CCD}" presName="parentText" presStyleLbl="node1" presStyleIdx="0" presStyleCnt="0">
        <dgm:presLayoutVars>
          <dgm:chMax val="0"/>
          <dgm:bulletEnabled val="1"/>
        </dgm:presLayoutVars>
      </dgm:prSet>
      <dgm:spPr/>
    </dgm:pt>
    <dgm:pt modelId="{FD48B0A7-2A54-6E49-A0C5-8ACC79E84FF1}" type="pres">
      <dgm:prSet presAssocID="{F1F4ADE3-42E4-A044-A1FB-987B6F139CCD}" presName="parentRect" presStyleLbl="alignNode1" presStyleIdx="2" presStyleCnt="4" custScaleX="194163"/>
      <dgm:spPr/>
    </dgm:pt>
    <dgm:pt modelId="{399ED515-9142-8B48-AB7C-554945FD8FC5}" type="pres">
      <dgm:prSet presAssocID="{F1F4ADE3-42E4-A044-A1FB-987B6F139CCD}" presName="adorn" presStyleLbl="fgAccFollowNode1" presStyleIdx="2" presStyleCnt="4" custLinFactX="24950" custLinFactNeighborX="100000"/>
      <dgm:spPr>
        <a:blipFill>
          <a:blip xmlns:r="http://schemas.openxmlformats.org/officeDocument/2006/relationships" r:embed="rId3" cstate="hqprint">
            <a:extLst>
              <a:ext uri="{28A0092B-C50C-407E-A947-70E740481C1C}">
                <a14:useLocalDpi xmlns:a14="http://schemas.microsoft.com/office/drawing/2010/main" val="0"/>
              </a:ext>
            </a:extLst>
          </a:blip>
          <a:srcRect/>
          <a:stretch>
            <a:fillRect/>
          </a:stretch>
        </a:blipFill>
      </dgm:spPr>
    </dgm:pt>
    <dgm:pt modelId="{B664E048-0A20-4F4C-8C2A-CEA250B4FB17}" type="pres">
      <dgm:prSet presAssocID="{F39B93FF-1482-804C-84E6-A35779B8499C}" presName="sibTrans" presStyleLbl="sibTrans2D1" presStyleIdx="0" presStyleCnt="0"/>
      <dgm:spPr/>
    </dgm:pt>
    <dgm:pt modelId="{54187FBC-4E18-9A47-AB58-9437B0475B8C}" type="pres">
      <dgm:prSet presAssocID="{92A4D4F5-9BF9-494F-8C39-9A1B1608FA1E}" presName="compNode" presStyleCnt="0"/>
      <dgm:spPr/>
    </dgm:pt>
    <dgm:pt modelId="{878DAB85-94B9-E24A-B78B-BCA433EC46ED}" type="pres">
      <dgm:prSet presAssocID="{92A4D4F5-9BF9-494F-8C39-9A1B1608FA1E}" presName="childRect" presStyleLbl="bgAcc1" presStyleIdx="3" presStyleCnt="4">
        <dgm:presLayoutVars>
          <dgm:bulletEnabled val="1"/>
        </dgm:presLayoutVars>
      </dgm:prSet>
      <dgm:spPr/>
    </dgm:pt>
    <dgm:pt modelId="{EE962431-E425-5740-9760-97B2F0EB9EF0}" type="pres">
      <dgm:prSet presAssocID="{92A4D4F5-9BF9-494F-8C39-9A1B1608FA1E}" presName="parentText" presStyleLbl="node1" presStyleIdx="0" presStyleCnt="0">
        <dgm:presLayoutVars>
          <dgm:chMax val="0"/>
          <dgm:bulletEnabled val="1"/>
        </dgm:presLayoutVars>
      </dgm:prSet>
      <dgm:spPr/>
    </dgm:pt>
    <dgm:pt modelId="{1DF0F96C-1C89-B44C-9148-FC06618E1530}" type="pres">
      <dgm:prSet presAssocID="{92A4D4F5-9BF9-494F-8C39-9A1B1608FA1E}" presName="parentRect" presStyleLbl="alignNode1" presStyleIdx="3" presStyleCnt="4"/>
      <dgm:spPr/>
    </dgm:pt>
    <dgm:pt modelId="{0B300E8C-B1E9-9848-AF72-38CE63135793}" type="pres">
      <dgm:prSet presAssocID="{92A4D4F5-9BF9-494F-8C39-9A1B1608FA1E}" presName="adorn" presStyleLbl="fgAccFollow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Lst>
  <dgm:cxnLst>
    <dgm:cxn modelId="{9EC5DB16-570E-6248-87FF-470A456F3A14}" srcId="{C3D38268-0EBE-6F4B-A967-4D7844DA0B92}" destId="{F1F4ADE3-42E4-A044-A1FB-987B6F139CCD}" srcOrd="2" destOrd="0" parTransId="{569855C9-2AE0-2441-A75E-EE3EB0D1B6CA}" sibTransId="{F39B93FF-1482-804C-84E6-A35779B8499C}"/>
    <dgm:cxn modelId="{DF14D417-860E-2843-9988-0C2FC57C3BDB}" type="presOf" srcId="{F1F4ADE3-42E4-A044-A1FB-987B6F139CCD}" destId="{C5381802-A388-DC47-95CE-71C1A24EB7A4}" srcOrd="0" destOrd="0" presId="urn:microsoft.com/office/officeart/2005/8/layout/bList2"/>
    <dgm:cxn modelId="{C15F9B2D-1446-5B40-8508-933CD7720E99}" type="presOf" srcId="{0277B425-9061-124D-938D-FB0FF1C28997}" destId="{6D3402C8-586A-4841-A61A-DF57AA5A0779}" srcOrd="0" destOrd="0" presId="urn:microsoft.com/office/officeart/2005/8/layout/bList2"/>
    <dgm:cxn modelId="{84620E2E-1137-964E-8164-22E4B5A0898E}" srcId="{C3D38268-0EBE-6F4B-A967-4D7844DA0B92}" destId="{0277B425-9061-124D-938D-FB0FF1C28997}" srcOrd="1" destOrd="0" parTransId="{9E024772-F724-4940-8058-8B42CB7D5367}" sibTransId="{1DDBAD5F-7A3A-754F-869C-8F24521D630E}"/>
    <dgm:cxn modelId="{50B24B48-C9A7-E64E-9F07-326C5B3BA4ED}" type="presOf" srcId="{1DDBAD5F-7A3A-754F-869C-8F24521D630E}" destId="{26E309E4-FC6A-C148-ABB9-46AFF4D7170C}" srcOrd="0" destOrd="0" presId="urn:microsoft.com/office/officeart/2005/8/layout/bList2"/>
    <dgm:cxn modelId="{A18A916A-0648-2244-8A4C-D5BE45C9C9F1}" type="presOf" srcId="{AD50F764-CBA8-C64D-A71C-143BADDF3463}" destId="{A7F54161-4A1C-7542-BD75-82B67AEAB095}" srcOrd="0" destOrd="0" presId="urn:microsoft.com/office/officeart/2005/8/layout/bList2"/>
    <dgm:cxn modelId="{1411C76A-31A0-9D41-997D-A70ADCB1582A}" type="presOf" srcId="{F1F4ADE3-42E4-A044-A1FB-987B6F139CCD}" destId="{FD48B0A7-2A54-6E49-A0C5-8ACC79E84FF1}" srcOrd="1" destOrd="0" presId="urn:microsoft.com/office/officeart/2005/8/layout/bList2"/>
    <dgm:cxn modelId="{6E8BD24F-64C7-A244-91C4-80625C8DCA38}" type="presOf" srcId="{92A4D4F5-9BF9-494F-8C39-9A1B1608FA1E}" destId="{EE962431-E425-5740-9760-97B2F0EB9EF0}" srcOrd="0" destOrd="0" presId="urn:microsoft.com/office/officeart/2005/8/layout/bList2"/>
    <dgm:cxn modelId="{FD650153-FD21-0C4E-8310-596B0E783DC8}" type="presOf" srcId="{021AC68A-6A40-494C-9470-80E58883EA89}" destId="{F59F4E09-F0FA-D548-BE3F-C7B825EC2510}" srcOrd="0" destOrd="0" presId="urn:microsoft.com/office/officeart/2005/8/layout/bList2"/>
    <dgm:cxn modelId="{CD2A725A-7938-FD4C-9861-704EED9D2723}" type="presOf" srcId="{F39B93FF-1482-804C-84E6-A35779B8499C}" destId="{B664E048-0A20-4F4C-8C2A-CEA250B4FB17}" srcOrd="0" destOrd="0" presId="urn:microsoft.com/office/officeart/2005/8/layout/bList2"/>
    <dgm:cxn modelId="{12AFD79F-C101-8945-9D69-5B4C3A00C07B}" type="presOf" srcId="{0277B425-9061-124D-938D-FB0FF1C28997}" destId="{567B10E2-54B0-4E49-A1EC-0216AF415D6C}" srcOrd="1" destOrd="0" presId="urn:microsoft.com/office/officeart/2005/8/layout/bList2"/>
    <dgm:cxn modelId="{714D25B7-1DC5-414C-990E-AF446AAABB14}" type="presOf" srcId="{92A4D4F5-9BF9-494F-8C39-9A1B1608FA1E}" destId="{1DF0F96C-1C89-B44C-9148-FC06618E1530}" srcOrd="1" destOrd="0" presId="urn:microsoft.com/office/officeart/2005/8/layout/bList2"/>
    <dgm:cxn modelId="{BA6F2FCD-0DEE-2942-9DB8-2DCF0896B129}" srcId="{C3D38268-0EBE-6F4B-A967-4D7844DA0B92}" destId="{AD50F764-CBA8-C64D-A71C-143BADDF3463}" srcOrd="0" destOrd="0" parTransId="{1CFFCA43-70FB-9444-86D0-A239BB6EBD71}" sibTransId="{021AC68A-6A40-494C-9470-80E58883EA89}"/>
    <dgm:cxn modelId="{BFDE0ED3-F9D2-7F4A-AFF5-0A29AB83287C}" srcId="{C3D38268-0EBE-6F4B-A967-4D7844DA0B92}" destId="{92A4D4F5-9BF9-494F-8C39-9A1B1608FA1E}" srcOrd="3" destOrd="0" parTransId="{97ED8993-7CAB-604A-AECA-748DCD5CD7EE}" sibTransId="{3BB8D8AA-4874-5844-AF19-93E5D8C6533F}"/>
    <dgm:cxn modelId="{DB8FECD9-1874-BF49-8DB3-A3D57312C9BE}" type="presOf" srcId="{C3D38268-0EBE-6F4B-A967-4D7844DA0B92}" destId="{8A7D7325-CC71-2741-8AF7-B762F47644EB}" srcOrd="0" destOrd="0" presId="urn:microsoft.com/office/officeart/2005/8/layout/bList2"/>
    <dgm:cxn modelId="{57FAF6EF-C700-9944-9F0D-5114C7686B8C}" type="presOf" srcId="{AD50F764-CBA8-C64D-A71C-143BADDF3463}" destId="{D79B5F68-9D0D-CF48-BD7D-E6C3980FD647}" srcOrd="1" destOrd="0" presId="urn:microsoft.com/office/officeart/2005/8/layout/bList2"/>
    <dgm:cxn modelId="{23B6D3A7-44BC-CB4E-860D-52B95FDD1DBC}" type="presParOf" srcId="{8A7D7325-CC71-2741-8AF7-B762F47644EB}" destId="{35C6B725-1CF6-B743-9A83-205EA8DFD1DD}" srcOrd="0" destOrd="0" presId="urn:microsoft.com/office/officeart/2005/8/layout/bList2"/>
    <dgm:cxn modelId="{F160010C-54D4-694E-8CAD-200620250BC7}" type="presParOf" srcId="{35C6B725-1CF6-B743-9A83-205EA8DFD1DD}" destId="{000C160C-BBE6-4246-B43A-3CC6B9576B8B}" srcOrd="0" destOrd="0" presId="urn:microsoft.com/office/officeart/2005/8/layout/bList2"/>
    <dgm:cxn modelId="{C716DC8E-A1E1-BA42-89B7-372F48DE33CE}" type="presParOf" srcId="{35C6B725-1CF6-B743-9A83-205EA8DFD1DD}" destId="{A7F54161-4A1C-7542-BD75-82B67AEAB095}" srcOrd="1" destOrd="0" presId="urn:microsoft.com/office/officeart/2005/8/layout/bList2"/>
    <dgm:cxn modelId="{2C0799C7-F972-BE4F-81CC-5FF68554883C}" type="presParOf" srcId="{35C6B725-1CF6-B743-9A83-205EA8DFD1DD}" destId="{D79B5F68-9D0D-CF48-BD7D-E6C3980FD647}" srcOrd="2" destOrd="0" presId="urn:microsoft.com/office/officeart/2005/8/layout/bList2"/>
    <dgm:cxn modelId="{F7613CAB-440D-D240-9134-D1383A23B9D8}" type="presParOf" srcId="{35C6B725-1CF6-B743-9A83-205EA8DFD1DD}" destId="{7B2A9F9F-BACB-B149-9DF7-FD7CB3187790}" srcOrd="3" destOrd="0" presId="urn:microsoft.com/office/officeart/2005/8/layout/bList2"/>
    <dgm:cxn modelId="{47E7244F-DA24-D74E-AECC-12E5C97919FF}" type="presParOf" srcId="{8A7D7325-CC71-2741-8AF7-B762F47644EB}" destId="{F59F4E09-F0FA-D548-BE3F-C7B825EC2510}" srcOrd="1" destOrd="0" presId="urn:microsoft.com/office/officeart/2005/8/layout/bList2"/>
    <dgm:cxn modelId="{81D6F102-A343-D645-BE9C-4A845CCEE1CB}" type="presParOf" srcId="{8A7D7325-CC71-2741-8AF7-B762F47644EB}" destId="{AD081D4F-7EE8-BA4B-954E-3A387E917D4D}" srcOrd="2" destOrd="0" presId="urn:microsoft.com/office/officeart/2005/8/layout/bList2"/>
    <dgm:cxn modelId="{3304DE4D-1396-9C41-83A8-D0E891564501}" type="presParOf" srcId="{AD081D4F-7EE8-BA4B-954E-3A387E917D4D}" destId="{812AC54E-3E72-E94D-85ED-A03EF1CC62A8}" srcOrd="0" destOrd="0" presId="urn:microsoft.com/office/officeart/2005/8/layout/bList2"/>
    <dgm:cxn modelId="{F6C25C48-3E1F-EA44-BC6B-887E8D9FFDE8}" type="presParOf" srcId="{AD081D4F-7EE8-BA4B-954E-3A387E917D4D}" destId="{6D3402C8-586A-4841-A61A-DF57AA5A0779}" srcOrd="1" destOrd="0" presId="urn:microsoft.com/office/officeart/2005/8/layout/bList2"/>
    <dgm:cxn modelId="{631CFFBD-8D20-7A45-9EFF-BA84E48FC450}" type="presParOf" srcId="{AD081D4F-7EE8-BA4B-954E-3A387E917D4D}" destId="{567B10E2-54B0-4E49-A1EC-0216AF415D6C}" srcOrd="2" destOrd="0" presId="urn:microsoft.com/office/officeart/2005/8/layout/bList2"/>
    <dgm:cxn modelId="{E0A15F70-256A-9345-B185-31FB8D11B15F}" type="presParOf" srcId="{AD081D4F-7EE8-BA4B-954E-3A387E917D4D}" destId="{D8A88855-3E99-F542-9D6C-AB1A3715C732}" srcOrd="3" destOrd="0" presId="urn:microsoft.com/office/officeart/2005/8/layout/bList2"/>
    <dgm:cxn modelId="{7CE07788-7F62-0341-A2F1-5D68345195BB}" type="presParOf" srcId="{8A7D7325-CC71-2741-8AF7-B762F47644EB}" destId="{26E309E4-FC6A-C148-ABB9-46AFF4D7170C}" srcOrd="3" destOrd="0" presId="urn:microsoft.com/office/officeart/2005/8/layout/bList2"/>
    <dgm:cxn modelId="{3E21618A-DEA8-F546-B096-ED1D8BE5A322}" type="presParOf" srcId="{8A7D7325-CC71-2741-8AF7-B762F47644EB}" destId="{543D835D-39FB-6A43-B492-6BB5DDC7E984}" srcOrd="4" destOrd="0" presId="urn:microsoft.com/office/officeart/2005/8/layout/bList2"/>
    <dgm:cxn modelId="{73D93227-81BC-EF4D-84DE-B12CB178AE27}" type="presParOf" srcId="{543D835D-39FB-6A43-B492-6BB5DDC7E984}" destId="{0CEBCB0B-CA86-0D45-86AE-53909AD657E2}" srcOrd="0" destOrd="0" presId="urn:microsoft.com/office/officeart/2005/8/layout/bList2"/>
    <dgm:cxn modelId="{5BA25D09-39B5-6E49-8EA4-7E47D5B97C12}" type="presParOf" srcId="{543D835D-39FB-6A43-B492-6BB5DDC7E984}" destId="{C5381802-A388-DC47-95CE-71C1A24EB7A4}" srcOrd="1" destOrd="0" presId="urn:microsoft.com/office/officeart/2005/8/layout/bList2"/>
    <dgm:cxn modelId="{905D1569-4922-A147-8EB1-54319831D2C0}" type="presParOf" srcId="{543D835D-39FB-6A43-B492-6BB5DDC7E984}" destId="{FD48B0A7-2A54-6E49-A0C5-8ACC79E84FF1}" srcOrd="2" destOrd="0" presId="urn:microsoft.com/office/officeart/2005/8/layout/bList2"/>
    <dgm:cxn modelId="{6E52407D-36DC-4F4B-8FFC-A0255D2A1DF5}" type="presParOf" srcId="{543D835D-39FB-6A43-B492-6BB5DDC7E984}" destId="{399ED515-9142-8B48-AB7C-554945FD8FC5}" srcOrd="3" destOrd="0" presId="urn:microsoft.com/office/officeart/2005/8/layout/bList2"/>
    <dgm:cxn modelId="{FF0A22C7-72AB-2840-85A2-4D9258A67FC6}" type="presParOf" srcId="{8A7D7325-CC71-2741-8AF7-B762F47644EB}" destId="{B664E048-0A20-4F4C-8C2A-CEA250B4FB17}" srcOrd="5" destOrd="0" presId="urn:microsoft.com/office/officeart/2005/8/layout/bList2"/>
    <dgm:cxn modelId="{CA676622-75ED-F84D-8810-7DD8B1B221EB}" type="presParOf" srcId="{8A7D7325-CC71-2741-8AF7-B762F47644EB}" destId="{54187FBC-4E18-9A47-AB58-9437B0475B8C}" srcOrd="6" destOrd="0" presId="urn:microsoft.com/office/officeart/2005/8/layout/bList2"/>
    <dgm:cxn modelId="{1EF1051D-E9BB-774B-9244-04EEDC6A5198}" type="presParOf" srcId="{54187FBC-4E18-9A47-AB58-9437B0475B8C}" destId="{878DAB85-94B9-E24A-B78B-BCA433EC46ED}" srcOrd="0" destOrd="0" presId="urn:microsoft.com/office/officeart/2005/8/layout/bList2"/>
    <dgm:cxn modelId="{378E85A6-3CE7-D649-92B0-234D5594092B}" type="presParOf" srcId="{54187FBC-4E18-9A47-AB58-9437B0475B8C}" destId="{EE962431-E425-5740-9760-97B2F0EB9EF0}" srcOrd="1" destOrd="0" presId="urn:microsoft.com/office/officeart/2005/8/layout/bList2"/>
    <dgm:cxn modelId="{47B68D16-A650-2940-A24E-F47F4791E47D}" type="presParOf" srcId="{54187FBC-4E18-9A47-AB58-9437B0475B8C}" destId="{1DF0F96C-1C89-B44C-9148-FC06618E1530}" srcOrd="2" destOrd="0" presId="urn:microsoft.com/office/officeart/2005/8/layout/bList2"/>
    <dgm:cxn modelId="{177EC5D8-3CF8-3F4D-84A5-FD58450E8F89}" type="presParOf" srcId="{54187FBC-4E18-9A47-AB58-9437B0475B8C}" destId="{0B300E8C-B1E9-9848-AF72-38CE63135793}"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B96477-E251-4345-9AE0-4AC5B6382364}" type="doc">
      <dgm:prSet loTypeId="urn:microsoft.com/office/officeart/2005/8/layout/venn2" loCatId="relationship" qsTypeId="urn:microsoft.com/office/officeart/2005/8/quickstyle/simple5" qsCatId="simple" csTypeId="urn:microsoft.com/office/officeart/2005/8/colors/accent2_3" csCatId="accent2" phldr="1"/>
      <dgm:spPr/>
      <dgm:t>
        <a:bodyPr/>
        <a:lstStyle/>
        <a:p>
          <a:endParaRPr lang="en-GB"/>
        </a:p>
      </dgm:t>
    </dgm:pt>
    <dgm:pt modelId="{E24D2CCA-5194-464D-BBBB-0AAC3D925D10}">
      <dgm:prSet phldrT="[Text]" custT="1"/>
      <dgm:spPr/>
      <dgm:t>
        <a:bodyPr/>
        <a:lstStyle/>
        <a:p>
          <a:r>
            <a:rPr lang="en-GB" sz="1600" b="1">
              <a:latin typeface="PT Sans" panose="020B0503020203020204" pitchFamily="34" charset="0"/>
            </a:rPr>
            <a:t>Coalition</a:t>
          </a:r>
        </a:p>
      </dgm:t>
    </dgm:pt>
    <dgm:pt modelId="{3A576BB5-5A50-4571-BEF6-AE32E98A6AB4}" type="parTrans" cxnId="{E0BAFF17-E91A-4025-B594-29FF1F37AB6A}">
      <dgm:prSet/>
      <dgm:spPr/>
      <dgm:t>
        <a:bodyPr/>
        <a:lstStyle/>
        <a:p>
          <a:endParaRPr lang="en-GB" sz="1800" b="1">
            <a:latin typeface="PT Sans" panose="020B0503020203020204" pitchFamily="34" charset="0"/>
          </a:endParaRPr>
        </a:p>
      </dgm:t>
    </dgm:pt>
    <dgm:pt modelId="{34D0AF16-56ED-470F-A3E6-157AD8857C3B}" type="sibTrans" cxnId="{E0BAFF17-E91A-4025-B594-29FF1F37AB6A}">
      <dgm:prSet/>
      <dgm:spPr/>
      <dgm:t>
        <a:bodyPr/>
        <a:lstStyle/>
        <a:p>
          <a:endParaRPr lang="en-GB" sz="1800" b="1">
            <a:latin typeface="PT Sans" panose="020B0503020203020204" pitchFamily="34" charset="0"/>
          </a:endParaRPr>
        </a:p>
      </dgm:t>
    </dgm:pt>
    <dgm:pt modelId="{2F1EAF8B-EA78-4430-8733-BD109BFDE0B0}">
      <dgm:prSet phldrT="[Text]" custT="1"/>
      <dgm:spPr/>
      <dgm:t>
        <a:bodyPr/>
        <a:lstStyle/>
        <a:p>
          <a:r>
            <a:rPr lang="en-GB" sz="1600" b="1">
              <a:latin typeface="PT Sans" panose="020B0503020203020204" pitchFamily="34" charset="0"/>
            </a:rPr>
            <a:t>Organisation</a:t>
          </a:r>
        </a:p>
      </dgm:t>
    </dgm:pt>
    <dgm:pt modelId="{832BCD38-58E5-40B8-AAA5-A439575DF930}" type="parTrans" cxnId="{8BB9427E-39F1-4F32-BE3F-9BA7353019D0}">
      <dgm:prSet/>
      <dgm:spPr/>
      <dgm:t>
        <a:bodyPr/>
        <a:lstStyle/>
        <a:p>
          <a:endParaRPr lang="en-GB" sz="1800" b="1">
            <a:latin typeface="PT Sans" panose="020B0503020203020204" pitchFamily="34" charset="0"/>
          </a:endParaRPr>
        </a:p>
      </dgm:t>
    </dgm:pt>
    <dgm:pt modelId="{ABB481E6-C1D4-4F40-92DD-671EE90C80AB}" type="sibTrans" cxnId="{8BB9427E-39F1-4F32-BE3F-9BA7353019D0}">
      <dgm:prSet/>
      <dgm:spPr/>
      <dgm:t>
        <a:bodyPr/>
        <a:lstStyle/>
        <a:p>
          <a:endParaRPr lang="en-GB" sz="1800" b="1">
            <a:latin typeface="PT Sans" panose="020B0503020203020204" pitchFamily="34" charset="0"/>
          </a:endParaRPr>
        </a:p>
      </dgm:t>
    </dgm:pt>
    <dgm:pt modelId="{F5444416-15C7-45A7-BF5B-051E6671775A}">
      <dgm:prSet phldrT="[Text]" custT="1"/>
      <dgm:spPr/>
      <dgm:t>
        <a:bodyPr/>
        <a:lstStyle/>
        <a:p>
          <a:r>
            <a:rPr lang="en-GB" sz="1600" b="1">
              <a:latin typeface="PT Sans" panose="020B0503020203020204" pitchFamily="34" charset="0"/>
            </a:rPr>
            <a:t>Individual</a:t>
          </a:r>
        </a:p>
      </dgm:t>
    </dgm:pt>
    <dgm:pt modelId="{ACFA32F9-C9A6-4CCB-B911-6F3A48DDDD0F}" type="sibTrans" cxnId="{CD9C966D-82FF-47F2-B1D5-D275B7FC08A5}">
      <dgm:prSet/>
      <dgm:spPr/>
      <dgm:t>
        <a:bodyPr/>
        <a:lstStyle/>
        <a:p>
          <a:endParaRPr lang="en-GB" sz="1800" b="1">
            <a:latin typeface="PT Sans" panose="020B0503020203020204" pitchFamily="34" charset="0"/>
          </a:endParaRPr>
        </a:p>
      </dgm:t>
    </dgm:pt>
    <dgm:pt modelId="{2AD9F8F4-557C-4E0F-A5C1-E8A08196C8AA}" type="parTrans" cxnId="{CD9C966D-82FF-47F2-B1D5-D275B7FC08A5}">
      <dgm:prSet/>
      <dgm:spPr/>
      <dgm:t>
        <a:bodyPr/>
        <a:lstStyle/>
        <a:p>
          <a:endParaRPr lang="en-GB" sz="1800" b="1">
            <a:latin typeface="PT Sans" panose="020B0503020203020204" pitchFamily="34" charset="0"/>
          </a:endParaRPr>
        </a:p>
      </dgm:t>
    </dgm:pt>
    <dgm:pt modelId="{E7989882-E2E9-48F3-A2A9-B031756C9D72}" type="pres">
      <dgm:prSet presAssocID="{3BB96477-E251-4345-9AE0-4AC5B6382364}" presName="Name0" presStyleCnt="0">
        <dgm:presLayoutVars>
          <dgm:chMax val="7"/>
          <dgm:resizeHandles val="exact"/>
        </dgm:presLayoutVars>
      </dgm:prSet>
      <dgm:spPr/>
    </dgm:pt>
    <dgm:pt modelId="{9F0E5D4E-598C-4424-9FAF-A4B410C24AE5}" type="pres">
      <dgm:prSet presAssocID="{3BB96477-E251-4345-9AE0-4AC5B6382364}" presName="comp1" presStyleCnt="0"/>
      <dgm:spPr/>
    </dgm:pt>
    <dgm:pt modelId="{EB779BD8-8796-4333-8E9B-F53DE9974D51}" type="pres">
      <dgm:prSet presAssocID="{3BB96477-E251-4345-9AE0-4AC5B6382364}" presName="circle1" presStyleLbl="node1" presStyleIdx="0" presStyleCnt="3" custScaleX="122324"/>
      <dgm:spPr/>
    </dgm:pt>
    <dgm:pt modelId="{41C84598-DC4A-4F34-86DA-FF98C054CFEA}" type="pres">
      <dgm:prSet presAssocID="{3BB96477-E251-4345-9AE0-4AC5B6382364}" presName="c1text" presStyleLbl="node1" presStyleIdx="0" presStyleCnt="3">
        <dgm:presLayoutVars>
          <dgm:bulletEnabled val="1"/>
        </dgm:presLayoutVars>
      </dgm:prSet>
      <dgm:spPr/>
    </dgm:pt>
    <dgm:pt modelId="{5B555B11-C329-4D9E-A5A6-4DD814B88A1B}" type="pres">
      <dgm:prSet presAssocID="{3BB96477-E251-4345-9AE0-4AC5B6382364}" presName="comp2" presStyleCnt="0"/>
      <dgm:spPr/>
    </dgm:pt>
    <dgm:pt modelId="{87FA1349-C1D5-4B41-A1FD-A1D888A9ED83}" type="pres">
      <dgm:prSet presAssocID="{3BB96477-E251-4345-9AE0-4AC5B6382364}" presName="circle2" presStyleLbl="node1" presStyleIdx="1" presStyleCnt="3" custScaleX="131198"/>
      <dgm:spPr/>
    </dgm:pt>
    <dgm:pt modelId="{928A962C-0105-48B9-A039-098617DFA9C4}" type="pres">
      <dgm:prSet presAssocID="{3BB96477-E251-4345-9AE0-4AC5B6382364}" presName="c2text" presStyleLbl="node1" presStyleIdx="1" presStyleCnt="3">
        <dgm:presLayoutVars>
          <dgm:bulletEnabled val="1"/>
        </dgm:presLayoutVars>
      </dgm:prSet>
      <dgm:spPr/>
    </dgm:pt>
    <dgm:pt modelId="{8B6E0618-FADC-47EE-9423-4BC377C108E9}" type="pres">
      <dgm:prSet presAssocID="{3BB96477-E251-4345-9AE0-4AC5B6382364}" presName="comp3" presStyleCnt="0"/>
      <dgm:spPr/>
    </dgm:pt>
    <dgm:pt modelId="{4E049722-54D9-4B0B-AB49-02228F81AA1D}" type="pres">
      <dgm:prSet presAssocID="{3BB96477-E251-4345-9AE0-4AC5B6382364}" presName="circle3" presStyleLbl="node1" presStyleIdx="2" presStyleCnt="3"/>
      <dgm:spPr/>
    </dgm:pt>
    <dgm:pt modelId="{B5404E5A-D28E-4543-9E5E-CE3A44ED482B}" type="pres">
      <dgm:prSet presAssocID="{3BB96477-E251-4345-9AE0-4AC5B6382364}" presName="c3text" presStyleLbl="node1" presStyleIdx="2" presStyleCnt="3">
        <dgm:presLayoutVars>
          <dgm:bulletEnabled val="1"/>
        </dgm:presLayoutVars>
      </dgm:prSet>
      <dgm:spPr/>
    </dgm:pt>
  </dgm:ptLst>
  <dgm:cxnLst>
    <dgm:cxn modelId="{E0BAFF17-E91A-4025-B594-29FF1F37AB6A}" srcId="{3BB96477-E251-4345-9AE0-4AC5B6382364}" destId="{E24D2CCA-5194-464D-BBBB-0AAC3D925D10}" srcOrd="0" destOrd="0" parTransId="{3A576BB5-5A50-4571-BEF6-AE32E98A6AB4}" sibTransId="{34D0AF16-56ED-470F-A3E6-157AD8857C3B}"/>
    <dgm:cxn modelId="{95EB2167-1C4B-435C-8A3D-8032A5003991}" type="presOf" srcId="{3BB96477-E251-4345-9AE0-4AC5B6382364}" destId="{E7989882-E2E9-48F3-A2A9-B031756C9D72}" srcOrd="0" destOrd="0" presId="urn:microsoft.com/office/officeart/2005/8/layout/venn2"/>
    <dgm:cxn modelId="{70AA3968-E075-4B85-951F-78E60AECC389}" type="presOf" srcId="{2F1EAF8B-EA78-4430-8733-BD109BFDE0B0}" destId="{928A962C-0105-48B9-A039-098617DFA9C4}" srcOrd="1" destOrd="0" presId="urn:microsoft.com/office/officeart/2005/8/layout/venn2"/>
    <dgm:cxn modelId="{F26DE348-4462-49CE-A247-872FE028C091}" type="presOf" srcId="{E24D2CCA-5194-464D-BBBB-0AAC3D925D10}" destId="{41C84598-DC4A-4F34-86DA-FF98C054CFEA}" srcOrd="1" destOrd="0" presId="urn:microsoft.com/office/officeart/2005/8/layout/venn2"/>
    <dgm:cxn modelId="{CD9C966D-82FF-47F2-B1D5-D275B7FC08A5}" srcId="{3BB96477-E251-4345-9AE0-4AC5B6382364}" destId="{F5444416-15C7-45A7-BF5B-051E6671775A}" srcOrd="2" destOrd="0" parTransId="{2AD9F8F4-557C-4E0F-A5C1-E8A08196C8AA}" sibTransId="{ACFA32F9-C9A6-4CCB-B911-6F3A48DDDD0F}"/>
    <dgm:cxn modelId="{27FF9B6F-77C1-49B1-AC93-892FC6B58985}" type="presOf" srcId="{F5444416-15C7-45A7-BF5B-051E6671775A}" destId="{4E049722-54D9-4B0B-AB49-02228F81AA1D}" srcOrd="0" destOrd="0" presId="urn:microsoft.com/office/officeart/2005/8/layout/venn2"/>
    <dgm:cxn modelId="{8BB9427E-39F1-4F32-BE3F-9BA7353019D0}" srcId="{3BB96477-E251-4345-9AE0-4AC5B6382364}" destId="{2F1EAF8B-EA78-4430-8733-BD109BFDE0B0}" srcOrd="1" destOrd="0" parTransId="{832BCD38-58E5-40B8-AAA5-A439575DF930}" sibTransId="{ABB481E6-C1D4-4F40-92DD-671EE90C80AB}"/>
    <dgm:cxn modelId="{3D999B96-3B72-4BF9-8982-8B1F1953D352}" type="presOf" srcId="{2F1EAF8B-EA78-4430-8733-BD109BFDE0B0}" destId="{87FA1349-C1D5-4B41-A1FD-A1D888A9ED83}" srcOrd="0" destOrd="0" presId="urn:microsoft.com/office/officeart/2005/8/layout/venn2"/>
    <dgm:cxn modelId="{15DA05A3-DE3E-4D39-AD1D-F8EFE3F2BAA1}" type="presOf" srcId="{F5444416-15C7-45A7-BF5B-051E6671775A}" destId="{B5404E5A-D28E-4543-9E5E-CE3A44ED482B}" srcOrd="1" destOrd="0" presId="urn:microsoft.com/office/officeart/2005/8/layout/venn2"/>
    <dgm:cxn modelId="{0FEC67FB-DF49-4F53-BFAF-855FA3E6B4F4}" type="presOf" srcId="{E24D2CCA-5194-464D-BBBB-0AAC3D925D10}" destId="{EB779BD8-8796-4333-8E9B-F53DE9974D51}" srcOrd="0" destOrd="0" presId="urn:microsoft.com/office/officeart/2005/8/layout/venn2"/>
    <dgm:cxn modelId="{98445305-E7E4-4A6F-A4E9-B589293F4F97}" type="presParOf" srcId="{E7989882-E2E9-48F3-A2A9-B031756C9D72}" destId="{9F0E5D4E-598C-4424-9FAF-A4B410C24AE5}" srcOrd="0" destOrd="0" presId="urn:microsoft.com/office/officeart/2005/8/layout/venn2"/>
    <dgm:cxn modelId="{7E14E5F7-56B1-403F-A1E0-DBB1C8A7AF77}" type="presParOf" srcId="{9F0E5D4E-598C-4424-9FAF-A4B410C24AE5}" destId="{EB779BD8-8796-4333-8E9B-F53DE9974D51}" srcOrd="0" destOrd="0" presId="urn:microsoft.com/office/officeart/2005/8/layout/venn2"/>
    <dgm:cxn modelId="{84A09B3B-E2BF-40C7-8891-100F696CE349}" type="presParOf" srcId="{9F0E5D4E-598C-4424-9FAF-A4B410C24AE5}" destId="{41C84598-DC4A-4F34-86DA-FF98C054CFEA}" srcOrd="1" destOrd="0" presId="urn:microsoft.com/office/officeart/2005/8/layout/venn2"/>
    <dgm:cxn modelId="{D84EC785-77EA-4C96-BA63-8E337989AD12}" type="presParOf" srcId="{E7989882-E2E9-48F3-A2A9-B031756C9D72}" destId="{5B555B11-C329-4D9E-A5A6-4DD814B88A1B}" srcOrd="1" destOrd="0" presId="urn:microsoft.com/office/officeart/2005/8/layout/venn2"/>
    <dgm:cxn modelId="{99840524-A1CF-44AE-BBAE-44D59CA56062}" type="presParOf" srcId="{5B555B11-C329-4D9E-A5A6-4DD814B88A1B}" destId="{87FA1349-C1D5-4B41-A1FD-A1D888A9ED83}" srcOrd="0" destOrd="0" presId="urn:microsoft.com/office/officeart/2005/8/layout/venn2"/>
    <dgm:cxn modelId="{8E4ADBF9-1C5E-4388-9366-3A45D748AC24}" type="presParOf" srcId="{5B555B11-C329-4D9E-A5A6-4DD814B88A1B}" destId="{928A962C-0105-48B9-A039-098617DFA9C4}" srcOrd="1" destOrd="0" presId="urn:microsoft.com/office/officeart/2005/8/layout/venn2"/>
    <dgm:cxn modelId="{841CBB31-B528-456B-A089-C6806969341E}" type="presParOf" srcId="{E7989882-E2E9-48F3-A2A9-B031756C9D72}" destId="{8B6E0618-FADC-47EE-9423-4BC377C108E9}" srcOrd="2" destOrd="0" presId="urn:microsoft.com/office/officeart/2005/8/layout/venn2"/>
    <dgm:cxn modelId="{5574BB83-0E85-448E-ACD4-47265459846E}" type="presParOf" srcId="{8B6E0618-FADC-47EE-9423-4BC377C108E9}" destId="{4E049722-54D9-4B0B-AB49-02228F81AA1D}" srcOrd="0" destOrd="0" presId="urn:microsoft.com/office/officeart/2005/8/layout/venn2"/>
    <dgm:cxn modelId="{0CAD3F3D-DE0E-4504-A4EA-66F732970758}" type="presParOf" srcId="{8B6E0618-FADC-47EE-9423-4BC377C108E9}" destId="{B5404E5A-D28E-4543-9E5E-CE3A44ED482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87A38E-A32D-4155-9194-B806B06245C2}" type="doc">
      <dgm:prSet loTypeId="urn:microsoft.com/office/officeart/2008/layout/VerticalCurvedList" loCatId="list" qsTypeId="urn:microsoft.com/office/officeart/2005/8/quickstyle/simple2" qsCatId="simple" csTypeId="urn:microsoft.com/office/officeart/2005/8/colors/accent0_3" csCatId="mainScheme" phldr="1"/>
      <dgm:spPr/>
      <dgm:t>
        <a:bodyPr/>
        <a:lstStyle/>
        <a:p>
          <a:endParaRPr lang="en-GB"/>
        </a:p>
      </dgm:t>
    </dgm:pt>
    <dgm:pt modelId="{34900DD8-9899-4FF4-9E92-83785587268D}">
      <dgm:prSet phldrT="[Text]" custT="1"/>
      <dgm:spPr>
        <a:scene3d>
          <a:camera prst="orthographicFront"/>
          <a:lightRig rig="threePt" dir="t"/>
        </a:scene3d>
        <a:sp3d>
          <a:bevelT/>
        </a:sp3d>
      </dgm:spPr>
      <dgm:t>
        <a:bodyPr/>
        <a:lstStyle/>
        <a:p>
          <a:r>
            <a:rPr lang="en-GB" sz="1400" b="1">
              <a:solidFill>
                <a:schemeClr val="bg1"/>
              </a:solidFill>
              <a:latin typeface="+mj-lt"/>
            </a:rPr>
            <a:t>Learning &amp; Development</a:t>
          </a:r>
        </a:p>
      </dgm:t>
    </dgm:pt>
    <dgm:pt modelId="{F0AF6AB2-E686-49F8-B755-8DEFF74ACAF2}" type="parTrans" cxnId="{B6D4BB49-909C-47F4-B278-81CF4D950A25}">
      <dgm:prSet/>
      <dgm:spPr/>
      <dgm:t>
        <a:bodyPr/>
        <a:lstStyle/>
        <a:p>
          <a:endParaRPr lang="en-GB" sz="1400" b="1">
            <a:solidFill>
              <a:schemeClr val="bg1"/>
            </a:solidFill>
            <a:latin typeface="+mj-lt"/>
          </a:endParaRPr>
        </a:p>
      </dgm:t>
    </dgm:pt>
    <dgm:pt modelId="{68C7E9A2-0F8C-4DA8-BADE-F4944F311765}" type="sibTrans" cxnId="{B6D4BB49-909C-47F4-B278-81CF4D950A25}">
      <dgm:prSet/>
      <dgm:spPr>
        <a:scene3d>
          <a:camera prst="orthographicFront"/>
          <a:lightRig rig="threePt" dir="t"/>
        </a:scene3d>
        <a:sp3d>
          <a:bevelT/>
        </a:sp3d>
      </dgm:spPr>
      <dgm:t>
        <a:bodyPr/>
        <a:lstStyle/>
        <a:p>
          <a:endParaRPr lang="en-GB" sz="1400" b="1">
            <a:solidFill>
              <a:schemeClr val="bg1"/>
            </a:solidFill>
            <a:latin typeface="+mj-lt"/>
          </a:endParaRPr>
        </a:p>
      </dgm:t>
    </dgm:pt>
    <dgm:pt modelId="{2FE425AE-8F64-4713-BC75-2A014237F801}">
      <dgm:prSet phldrT="[Text]" custT="1"/>
      <dgm:spPr>
        <a:scene3d>
          <a:camera prst="orthographicFront"/>
          <a:lightRig rig="threePt" dir="t"/>
        </a:scene3d>
        <a:sp3d>
          <a:bevelT/>
        </a:sp3d>
      </dgm:spPr>
      <dgm:t>
        <a:bodyPr/>
        <a:lstStyle/>
        <a:p>
          <a:r>
            <a:rPr lang="en-GB" sz="1400" b="1">
              <a:solidFill>
                <a:schemeClr val="bg1"/>
              </a:solidFill>
              <a:latin typeface="+mj-lt"/>
            </a:rPr>
            <a:t>Shared leadership</a:t>
          </a:r>
        </a:p>
      </dgm:t>
    </dgm:pt>
    <dgm:pt modelId="{74D79C58-BBEF-4A41-98FE-73207F4672F3}" type="parTrans" cxnId="{64F5CF6B-3C1B-49D4-A432-1346A36AB878}">
      <dgm:prSet/>
      <dgm:spPr/>
      <dgm:t>
        <a:bodyPr/>
        <a:lstStyle/>
        <a:p>
          <a:endParaRPr lang="en-GB" sz="1400" b="1">
            <a:solidFill>
              <a:schemeClr val="bg1"/>
            </a:solidFill>
            <a:latin typeface="+mj-lt"/>
          </a:endParaRPr>
        </a:p>
      </dgm:t>
    </dgm:pt>
    <dgm:pt modelId="{94EB42E3-642E-4467-9852-B8FD6008BE25}" type="sibTrans" cxnId="{64F5CF6B-3C1B-49D4-A432-1346A36AB878}">
      <dgm:prSet/>
      <dgm:spPr/>
      <dgm:t>
        <a:bodyPr/>
        <a:lstStyle/>
        <a:p>
          <a:endParaRPr lang="en-GB" sz="1400" b="1">
            <a:solidFill>
              <a:schemeClr val="bg1"/>
            </a:solidFill>
            <a:latin typeface="+mj-lt"/>
          </a:endParaRPr>
        </a:p>
      </dgm:t>
    </dgm:pt>
    <dgm:pt modelId="{7B58ED8F-F00E-43D9-813E-A4AA7775BEDA}">
      <dgm:prSet phldrT="[Text]" custT="1"/>
      <dgm:spPr>
        <a:scene3d>
          <a:camera prst="orthographicFront"/>
          <a:lightRig rig="threePt" dir="t"/>
        </a:scene3d>
        <a:sp3d>
          <a:bevelT/>
        </a:sp3d>
      </dgm:spPr>
      <dgm:t>
        <a:bodyPr/>
        <a:lstStyle/>
        <a:p>
          <a:r>
            <a:rPr lang="en-GB" sz="1400" b="1">
              <a:solidFill>
                <a:schemeClr val="bg1"/>
              </a:solidFill>
              <a:latin typeface="+mj-lt"/>
            </a:rPr>
            <a:t>Equity</a:t>
          </a:r>
        </a:p>
      </dgm:t>
    </dgm:pt>
    <dgm:pt modelId="{C332A9CA-BFEB-4BEB-A04C-69010E63022D}" type="parTrans" cxnId="{478D082F-03D8-4C38-8B55-6D38DFF8DD1B}">
      <dgm:prSet/>
      <dgm:spPr/>
      <dgm:t>
        <a:bodyPr/>
        <a:lstStyle/>
        <a:p>
          <a:endParaRPr lang="en-GB" sz="1400" b="1">
            <a:solidFill>
              <a:schemeClr val="bg1"/>
            </a:solidFill>
            <a:latin typeface="+mj-lt"/>
          </a:endParaRPr>
        </a:p>
      </dgm:t>
    </dgm:pt>
    <dgm:pt modelId="{2F5074D2-F389-481D-B565-DB8F7CE9CC10}" type="sibTrans" cxnId="{478D082F-03D8-4C38-8B55-6D38DFF8DD1B}">
      <dgm:prSet/>
      <dgm:spPr/>
      <dgm:t>
        <a:bodyPr/>
        <a:lstStyle/>
        <a:p>
          <a:endParaRPr lang="en-GB" sz="1400" b="1">
            <a:solidFill>
              <a:schemeClr val="bg1"/>
            </a:solidFill>
            <a:latin typeface="+mj-lt"/>
          </a:endParaRPr>
        </a:p>
      </dgm:t>
    </dgm:pt>
    <dgm:pt modelId="{34809022-4893-45B8-BF2D-AF3B33C58B03}">
      <dgm:prSet phldrT="[Text]" custT="1"/>
      <dgm:spPr>
        <a:scene3d>
          <a:camera prst="orthographicFront"/>
          <a:lightRig rig="threePt" dir="t"/>
        </a:scene3d>
        <a:sp3d>
          <a:bevelT/>
        </a:sp3d>
      </dgm:spPr>
      <dgm:t>
        <a:bodyPr/>
        <a:lstStyle/>
        <a:p>
          <a:r>
            <a:rPr lang="en-GB" sz="1400" b="1">
              <a:solidFill>
                <a:schemeClr val="bg1"/>
              </a:solidFill>
              <a:latin typeface="+mj-lt"/>
            </a:rPr>
            <a:t>Communications</a:t>
          </a:r>
        </a:p>
      </dgm:t>
    </dgm:pt>
    <dgm:pt modelId="{49FB50FC-759B-4FE7-8D6D-4E392534B149}" type="parTrans" cxnId="{93B3C6E7-A636-430A-9584-CECD327D08CD}">
      <dgm:prSet/>
      <dgm:spPr/>
      <dgm:t>
        <a:bodyPr/>
        <a:lstStyle/>
        <a:p>
          <a:endParaRPr lang="en-GB" sz="1400" b="1">
            <a:solidFill>
              <a:schemeClr val="bg1"/>
            </a:solidFill>
            <a:latin typeface="+mj-lt"/>
          </a:endParaRPr>
        </a:p>
      </dgm:t>
    </dgm:pt>
    <dgm:pt modelId="{51A4801B-ABEA-44E3-A598-9248DB483790}" type="sibTrans" cxnId="{93B3C6E7-A636-430A-9584-CECD327D08CD}">
      <dgm:prSet/>
      <dgm:spPr/>
      <dgm:t>
        <a:bodyPr/>
        <a:lstStyle/>
        <a:p>
          <a:endParaRPr lang="en-GB" sz="1400" b="1">
            <a:solidFill>
              <a:schemeClr val="bg1"/>
            </a:solidFill>
            <a:latin typeface="+mj-lt"/>
          </a:endParaRPr>
        </a:p>
      </dgm:t>
    </dgm:pt>
    <dgm:pt modelId="{A6220652-500A-4F52-9D85-18588E744DB7}">
      <dgm:prSet phldrT="[Text]" custT="1"/>
      <dgm:spPr>
        <a:scene3d>
          <a:camera prst="orthographicFront"/>
          <a:lightRig rig="threePt" dir="t"/>
        </a:scene3d>
        <a:sp3d>
          <a:bevelT/>
        </a:sp3d>
      </dgm:spPr>
      <dgm:t>
        <a:bodyPr/>
        <a:lstStyle/>
        <a:p>
          <a:r>
            <a:rPr lang="en-GB" sz="1400" b="1">
              <a:solidFill>
                <a:schemeClr val="bg1"/>
              </a:solidFill>
              <a:latin typeface="+mj-lt"/>
            </a:rPr>
            <a:t>Performance Management</a:t>
          </a:r>
        </a:p>
      </dgm:t>
    </dgm:pt>
    <dgm:pt modelId="{314418C2-2EDE-4850-9E82-8973EE3E270E}" type="parTrans" cxnId="{98F68264-5F3A-46F4-9BAE-110240B505F0}">
      <dgm:prSet/>
      <dgm:spPr/>
      <dgm:t>
        <a:bodyPr/>
        <a:lstStyle/>
        <a:p>
          <a:endParaRPr lang="en-GB" sz="1400" b="1">
            <a:solidFill>
              <a:schemeClr val="bg1"/>
            </a:solidFill>
            <a:latin typeface="+mj-lt"/>
          </a:endParaRPr>
        </a:p>
      </dgm:t>
    </dgm:pt>
    <dgm:pt modelId="{9092A548-9462-43AA-9797-4074FA445165}" type="sibTrans" cxnId="{98F68264-5F3A-46F4-9BAE-110240B505F0}">
      <dgm:prSet/>
      <dgm:spPr/>
      <dgm:t>
        <a:bodyPr/>
        <a:lstStyle/>
        <a:p>
          <a:endParaRPr lang="en-GB" sz="1400" b="1">
            <a:solidFill>
              <a:schemeClr val="bg1"/>
            </a:solidFill>
            <a:latin typeface="+mj-lt"/>
          </a:endParaRPr>
        </a:p>
      </dgm:t>
    </dgm:pt>
    <dgm:pt modelId="{80C4A6C6-A7EE-4A74-810B-8266126B955E}">
      <dgm:prSet phldrT="[Text]" custT="1"/>
      <dgm:spPr>
        <a:scene3d>
          <a:camera prst="orthographicFront"/>
          <a:lightRig rig="threePt" dir="t"/>
        </a:scene3d>
        <a:sp3d>
          <a:bevelT/>
        </a:sp3d>
      </dgm:spPr>
      <dgm:t>
        <a:bodyPr/>
        <a:lstStyle/>
        <a:p>
          <a:r>
            <a:rPr lang="en-GB" sz="1400" b="1">
              <a:solidFill>
                <a:schemeClr val="bg1"/>
              </a:solidFill>
              <a:latin typeface="+mj-lt"/>
            </a:rPr>
            <a:t>Capacity</a:t>
          </a:r>
        </a:p>
      </dgm:t>
    </dgm:pt>
    <dgm:pt modelId="{95A9996C-D858-4C43-9920-C5C7D1302BE9}" type="parTrans" cxnId="{86393EC3-E976-4BE6-BADE-A3F2422E458B}">
      <dgm:prSet/>
      <dgm:spPr/>
      <dgm:t>
        <a:bodyPr/>
        <a:lstStyle/>
        <a:p>
          <a:endParaRPr lang="en-GB">
            <a:latin typeface="+mj-lt"/>
          </a:endParaRPr>
        </a:p>
      </dgm:t>
    </dgm:pt>
    <dgm:pt modelId="{60164BFD-CECB-4C8B-8025-400C11C1C02F}" type="sibTrans" cxnId="{86393EC3-E976-4BE6-BADE-A3F2422E458B}">
      <dgm:prSet/>
      <dgm:spPr/>
      <dgm:t>
        <a:bodyPr/>
        <a:lstStyle/>
        <a:p>
          <a:endParaRPr lang="en-GB">
            <a:latin typeface="+mj-lt"/>
          </a:endParaRPr>
        </a:p>
      </dgm:t>
    </dgm:pt>
    <dgm:pt modelId="{22FD6452-200B-453F-8E6A-F9F6693D4098}">
      <dgm:prSet phldrT="[Text]" custT="1"/>
      <dgm:spPr>
        <a:scene3d>
          <a:camera prst="orthographicFront"/>
          <a:lightRig rig="threePt" dir="t"/>
        </a:scene3d>
        <a:sp3d>
          <a:bevelT/>
        </a:sp3d>
      </dgm:spPr>
      <dgm:t>
        <a:bodyPr/>
        <a:lstStyle/>
        <a:p>
          <a:r>
            <a:rPr lang="en-GB" sz="1400" b="1">
              <a:solidFill>
                <a:schemeClr val="bg1"/>
              </a:solidFill>
              <a:latin typeface="+mj-lt"/>
            </a:rPr>
            <a:t>Transparent decision-making</a:t>
          </a:r>
        </a:p>
      </dgm:t>
    </dgm:pt>
    <dgm:pt modelId="{C1310EFD-21DE-4715-917C-A3A9BFECFB19}" type="parTrans" cxnId="{6D3C5C40-DEB7-4378-AAA4-9CD6137700B5}">
      <dgm:prSet/>
      <dgm:spPr/>
      <dgm:t>
        <a:bodyPr/>
        <a:lstStyle/>
        <a:p>
          <a:endParaRPr lang="en-GB">
            <a:latin typeface="+mj-lt"/>
          </a:endParaRPr>
        </a:p>
      </dgm:t>
    </dgm:pt>
    <dgm:pt modelId="{22D4789E-4091-4C41-84E5-08F819CDED97}" type="sibTrans" cxnId="{6D3C5C40-DEB7-4378-AAA4-9CD6137700B5}">
      <dgm:prSet/>
      <dgm:spPr/>
      <dgm:t>
        <a:bodyPr/>
        <a:lstStyle/>
        <a:p>
          <a:endParaRPr lang="en-GB">
            <a:latin typeface="+mj-lt"/>
          </a:endParaRPr>
        </a:p>
      </dgm:t>
    </dgm:pt>
    <dgm:pt modelId="{C0D1F95F-25A9-407D-B35C-D71FE5B2C54B}" type="pres">
      <dgm:prSet presAssocID="{B687A38E-A32D-4155-9194-B806B06245C2}" presName="Name0" presStyleCnt="0">
        <dgm:presLayoutVars>
          <dgm:chMax val="7"/>
          <dgm:chPref val="7"/>
          <dgm:dir/>
        </dgm:presLayoutVars>
      </dgm:prSet>
      <dgm:spPr/>
    </dgm:pt>
    <dgm:pt modelId="{7EB4A352-15D0-4D60-B8A9-639E4C6283B9}" type="pres">
      <dgm:prSet presAssocID="{B687A38E-A32D-4155-9194-B806B06245C2}" presName="Name1" presStyleCnt="0"/>
      <dgm:spPr>
        <a:scene3d>
          <a:camera prst="orthographicFront"/>
          <a:lightRig rig="threePt" dir="t"/>
        </a:scene3d>
        <a:sp3d>
          <a:bevelT/>
        </a:sp3d>
      </dgm:spPr>
    </dgm:pt>
    <dgm:pt modelId="{7D2E5168-85B7-4A1B-8F26-37DA889C6C2B}" type="pres">
      <dgm:prSet presAssocID="{B687A38E-A32D-4155-9194-B806B06245C2}" presName="cycle" presStyleCnt="0"/>
      <dgm:spPr>
        <a:scene3d>
          <a:camera prst="orthographicFront"/>
          <a:lightRig rig="threePt" dir="t"/>
        </a:scene3d>
        <a:sp3d>
          <a:bevelT/>
        </a:sp3d>
      </dgm:spPr>
    </dgm:pt>
    <dgm:pt modelId="{0AEF38B4-4B4D-4D27-BB72-FDF64EB1435B}" type="pres">
      <dgm:prSet presAssocID="{B687A38E-A32D-4155-9194-B806B06245C2}" presName="srcNode" presStyleLbl="node1" presStyleIdx="0" presStyleCnt="7"/>
      <dgm:spPr>
        <a:scene3d>
          <a:camera prst="orthographicFront"/>
          <a:lightRig rig="threePt" dir="t"/>
        </a:scene3d>
        <a:sp3d>
          <a:bevelT/>
        </a:sp3d>
      </dgm:spPr>
    </dgm:pt>
    <dgm:pt modelId="{49EF65D8-3997-4E74-ABA2-53D044E32958}" type="pres">
      <dgm:prSet presAssocID="{B687A38E-A32D-4155-9194-B806B06245C2}" presName="conn" presStyleLbl="parChTrans1D2" presStyleIdx="0" presStyleCnt="1"/>
      <dgm:spPr/>
    </dgm:pt>
    <dgm:pt modelId="{BC91FAA7-822F-4FFC-B7F6-6E53179E2C20}" type="pres">
      <dgm:prSet presAssocID="{B687A38E-A32D-4155-9194-B806B06245C2}" presName="extraNode" presStyleLbl="node1" presStyleIdx="0" presStyleCnt="7"/>
      <dgm:spPr>
        <a:scene3d>
          <a:camera prst="orthographicFront"/>
          <a:lightRig rig="threePt" dir="t"/>
        </a:scene3d>
        <a:sp3d>
          <a:bevelT/>
        </a:sp3d>
      </dgm:spPr>
    </dgm:pt>
    <dgm:pt modelId="{E17B90BE-BB6F-4639-B2B7-CA966BBE34BC}" type="pres">
      <dgm:prSet presAssocID="{B687A38E-A32D-4155-9194-B806B06245C2}" presName="dstNode" presStyleLbl="node1" presStyleIdx="0" presStyleCnt="7"/>
      <dgm:spPr>
        <a:scene3d>
          <a:camera prst="orthographicFront"/>
          <a:lightRig rig="threePt" dir="t"/>
        </a:scene3d>
        <a:sp3d>
          <a:bevelT/>
        </a:sp3d>
      </dgm:spPr>
    </dgm:pt>
    <dgm:pt modelId="{58E49FF6-7F57-49DE-BE8D-D6F5E499B717}" type="pres">
      <dgm:prSet presAssocID="{2FE425AE-8F64-4713-BC75-2A014237F801}" presName="text_1" presStyleLbl="node1" presStyleIdx="0" presStyleCnt="7">
        <dgm:presLayoutVars>
          <dgm:bulletEnabled val="1"/>
        </dgm:presLayoutVars>
      </dgm:prSet>
      <dgm:spPr/>
    </dgm:pt>
    <dgm:pt modelId="{D1580828-B204-44A4-B6AA-F1ECC1C7B279}" type="pres">
      <dgm:prSet presAssocID="{2FE425AE-8F64-4713-BC75-2A014237F801}" presName="accent_1" presStyleCnt="0"/>
      <dgm:spPr/>
    </dgm:pt>
    <dgm:pt modelId="{E0BF50FE-243F-4970-BD39-043E17234F23}" type="pres">
      <dgm:prSet presAssocID="{2FE425AE-8F64-4713-BC75-2A014237F801}" presName="accentRepeatNode" presStyleLbl="solidFgAcc1" presStyleIdx="0" presStyleCnt="7"/>
      <dgm:spPr>
        <a:solidFill>
          <a:schemeClr val="accent3"/>
        </a:solidFill>
        <a:effectLst>
          <a:outerShdw blurRad="50800" dist="38100" dir="2700000" algn="tl" rotWithShape="0">
            <a:prstClr val="black">
              <a:alpha val="40000"/>
            </a:prstClr>
          </a:outerShdw>
        </a:effectLst>
      </dgm:spPr>
    </dgm:pt>
    <dgm:pt modelId="{8905BA49-EFC6-4606-A2E2-B0820DEB0123}" type="pres">
      <dgm:prSet presAssocID="{22FD6452-200B-453F-8E6A-F9F6693D4098}" presName="text_2" presStyleLbl="node1" presStyleIdx="1" presStyleCnt="7">
        <dgm:presLayoutVars>
          <dgm:bulletEnabled val="1"/>
        </dgm:presLayoutVars>
      </dgm:prSet>
      <dgm:spPr/>
    </dgm:pt>
    <dgm:pt modelId="{3604DB01-FD9B-4251-A65C-E897CFDDD89A}" type="pres">
      <dgm:prSet presAssocID="{22FD6452-200B-453F-8E6A-F9F6693D4098}" presName="accent_2" presStyleCnt="0"/>
      <dgm:spPr/>
    </dgm:pt>
    <dgm:pt modelId="{E51723E0-C6FF-4549-8CBE-8E3796921848}" type="pres">
      <dgm:prSet presAssocID="{22FD6452-200B-453F-8E6A-F9F6693D4098}" presName="accentRepeatNode" presStyleLbl="solidFgAcc1" presStyleIdx="1" presStyleCnt="7"/>
      <dgm:spPr>
        <a:solidFill>
          <a:schemeClr val="accent3"/>
        </a:solidFill>
        <a:effectLst>
          <a:outerShdw blurRad="50800" dist="38100" dir="2700000" algn="tl" rotWithShape="0">
            <a:prstClr val="black">
              <a:alpha val="40000"/>
            </a:prstClr>
          </a:outerShdw>
        </a:effectLst>
      </dgm:spPr>
    </dgm:pt>
    <dgm:pt modelId="{38FEE541-8570-4DC3-9AE4-E7DAF664EFDD}" type="pres">
      <dgm:prSet presAssocID="{34900DD8-9899-4FF4-9E92-83785587268D}" presName="text_3" presStyleLbl="node1" presStyleIdx="2" presStyleCnt="7">
        <dgm:presLayoutVars>
          <dgm:bulletEnabled val="1"/>
        </dgm:presLayoutVars>
      </dgm:prSet>
      <dgm:spPr/>
    </dgm:pt>
    <dgm:pt modelId="{BBF578E0-341D-4702-9E69-7E36864B6413}" type="pres">
      <dgm:prSet presAssocID="{34900DD8-9899-4FF4-9E92-83785587268D}" presName="accent_3" presStyleCnt="0"/>
      <dgm:spPr/>
    </dgm:pt>
    <dgm:pt modelId="{9A47A08A-3FC2-4650-BEDF-F61ED37B8A0D}" type="pres">
      <dgm:prSet presAssocID="{34900DD8-9899-4FF4-9E92-83785587268D}" presName="accentRepeatNode" presStyleLbl="solidFgAcc1" presStyleIdx="2" presStyleCnt="7"/>
      <dgm:spPr>
        <a:xfrm>
          <a:off x="643509" y="1542055"/>
          <a:ext cx="519379" cy="519379"/>
        </a:xfrm>
        <a:prstGeom prst="ellipse">
          <a:avLst/>
        </a:prstGeom>
        <a:solidFill>
          <a:srgbClr val="FCAF17"/>
        </a:solidFill>
        <a:ln w="12700" cap="flat" cmpd="sng" algn="ctr">
          <a:solidFill>
            <a:srgbClr val="6C245E">
              <a:hueOff val="0"/>
              <a:satOff val="0"/>
              <a:lumOff val="0"/>
              <a:alphaOff val="0"/>
            </a:srgbClr>
          </a:solidFill>
          <a:prstDash val="solid"/>
          <a:miter lim="800000"/>
        </a:ln>
        <a:effectLst>
          <a:outerShdw blurRad="50800" dist="38100" dir="2700000" algn="tl" rotWithShape="0">
            <a:prstClr val="black">
              <a:alpha val="40000"/>
            </a:prstClr>
          </a:outerShdw>
        </a:effectLst>
      </dgm:spPr>
    </dgm:pt>
    <dgm:pt modelId="{41E3519A-5AD1-4297-AF5D-7604A65DE6C9}" type="pres">
      <dgm:prSet presAssocID="{80C4A6C6-A7EE-4A74-810B-8266126B955E}" presName="text_4" presStyleLbl="node1" presStyleIdx="3" presStyleCnt="7">
        <dgm:presLayoutVars>
          <dgm:bulletEnabled val="1"/>
        </dgm:presLayoutVars>
      </dgm:prSet>
      <dgm:spPr/>
    </dgm:pt>
    <dgm:pt modelId="{22C40A75-EB56-4307-A2F7-964BEDCD1FDA}" type="pres">
      <dgm:prSet presAssocID="{80C4A6C6-A7EE-4A74-810B-8266126B955E}" presName="accent_4" presStyleCnt="0"/>
      <dgm:spPr/>
    </dgm:pt>
    <dgm:pt modelId="{B6E91371-2A37-4AE7-BDE0-138E69D153B4}" type="pres">
      <dgm:prSet presAssocID="{80C4A6C6-A7EE-4A74-810B-8266126B955E}" presName="accentRepeatNode" presStyleLbl="solidFgAcc1" presStyleIdx="3" presStyleCnt="7"/>
      <dgm:spPr>
        <a:solidFill>
          <a:schemeClr val="accent3"/>
        </a:solidFill>
        <a:effectLst>
          <a:outerShdw blurRad="50800" dist="38100" dir="2700000" algn="tl" rotWithShape="0">
            <a:prstClr val="black">
              <a:alpha val="40000"/>
            </a:prstClr>
          </a:outerShdw>
        </a:effectLst>
      </dgm:spPr>
    </dgm:pt>
    <dgm:pt modelId="{279FFE9D-081C-40D9-A2F4-0C35F07C63CD}" type="pres">
      <dgm:prSet presAssocID="{7B58ED8F-F00E-43D9-813E-A4AA7775BEDA}" presName="text_5" presStyleLbl="node1" presStyleIdx="4" presStyleCnt="7">
        <dgm:presLayoutVars>
          <dgm:bulletEnabled val="1"/>
        </dgm:presLayoutVars>
      </dgm:prSet>
      <dgm:spPr/>
    </dgm:pt>
    <dgm:pt modelId="{FEC718AB-BDE4-4137-9FA7-B6A49A25558B}" type="pres">
      <dgm:prSet presAssocID="{7B58ED8F-F00E-43D9-813E-A4AA7775BEDA}" presName="accent_5" presStyleCnt="0"/>
      <dgm:spPr/>
    </dgm:pt>
    <dgm:pt modelId="{E6A068F8-BA98-4B67-8352-B84BCD07CE2E}" type="pres">
      <dgm:prSet presAssocID="{7B58ED8F-F00E-43D9-813E-A4AA7775BEDA}" presName="accentRepeatNode" presStyleLbl="solidFgAcc1" presStyleIdx="4" presStyleCnt="7"/>
      <dgm:spPr>
        <a:solidFill>
          <a:schemeClr val="accent3"/>
        </a:solidFill>
        <a:effectLst>
          <a:outerShdw blurRad="50800" dist="38100" dir="2700000" algn="tl" rotWithShape="0">
            <a:prstClr val="black">
              <a:alpha val="40000"/>
            </a:prstClr>
          </a:outerShdw>
        </a:effectLst>
      </dgm:spPr>
    </dgm:pt>
    <dgm:pt modelId="{1124246A-66B9-434E-818E-993F628780BC}" type="pres">
      <dgm:prSet presAssocID="{A6220652-500A-4F52-9D85-18588E744DB7}" presName="text_6" presStyleLbl="node1" presStyleIdx="5" presStyleCnt="7">
        <dgm:presLayoutVars>
          <dgm:bulletEnabled val="1"/>
        </dgm:presLayoutVars>
      </dgm:prSet>
      <dgm:spPr/>
    </dgm:pt>
    <dgm:pt modelId="{15CA437E-4477-4F3F-B9B3-6982D5470316}" type="pres">
      <dgm:prSet presAssocID="{A6220652-500A-4F52-9D85-18588E744DB7}" presName="accent_6" presStyleCnt="0"/>
      <dgm:spPr/>
    </dgm:pt>
    <dgm:pt modelId="{1AEC180E-9232-4333-BD51-361C0379786F}" type="pres">
      <dgm:prSet presAssocID="{A6220652-500A-4F52-9D85-18588E744DB7}" presName="accentRepeatNode" presStyleLbl="solidFgAcc1" presStyleIdx="5" presStyleCnt="7"/>
      <dgm:spPr>
        <a:solidFill>
          <a:schemeClr val="accent3"/>
        </a:solidFill>
        <a:effectLst>
          <a:outerShdw blurRad="50800" dist="38100" dir="2700000" algn="tl" rotWithShape="0">
            <a:prstClr val="black">
              <a:alpha val="40000"/>
            </a:prstClr>
          </a:outerShdw>
        </a:effectLst>
      </dgm:spPr>
    </dgm:pt>
    <dgm:pt modelId="{2D791BD9-21DE-4FA2-8496-50B3B32DC3F5}" type="pres">
      <dgm:prSet presAssocID="{34809022-4893-45B8-BF2D-AF3B33C58B03}" presName="text_7" presStyleLbl="node1" presStyleIdx="6" presStyleCnt="7">
        <dgm:presLayoutVars>
          <dgm:bulletEnabled val="1"/>
        </dgm:presLayoutVars>
      </dgm:prSet>
      <dgm:spPr/>
    </dgm:pt>
    <dgm:pt modelId="{E42696D5-3A57-4DE7-80D7-B3FAF6AF5CBC}" type="pres">
      <dgm:prSet presAssocID="{34809022-4893-45B8-BF2D-AF3B33C58B03}" presName="accent_7" presStyleCnt="0"/>
      <dgm:spPr/>
    </dgm:pt>
    <dgm:pt modelId="{76C1EC17-F132-4A76-B10F-761AD38C07A9}" type="pres">
      <dgm:prSet presAssocID="{34809022-4893-45B8-BF2D-AF3B33C58B03}" presName="accentRepeatNode" presStyleLbl="solidFgAcc1" presStyleIdx="6" presStyleCnt="7"/>
      <dgm:spPr>
        <a:solidFill>
          <a:schemeClr val="accent3"/>
        </a:solidFill>
        <a:effectLst>
          <a:outerShdw blurRad="50800" dist="38100" dir="2700000" algn="tl" rotWithShape="0">
            <a:prstClr val="black">
              <a:alpha val="40000"/>
            </a:prstClr>
          </a:outerShdw>
        </a:effectLst>
      </dgm:spPr>
    </dgm:pt>
  </dgm:ptLst>
  <dgm:cxnLst>
    <dgm:cxn modelId="{46C19223-2453-4120-AFE5-78A0CD8EE246}" type="presOf" srcId="{34809022-4893-45B8-BF2D-AF3B33C58B03}" destId="{2D791BD9-21DE-4FA2-8496-50B3B32DC3F5}" srcOrd="0" destOrd="0" presId="urn:microsoft.com/office/officeart/2008/layout/VerticalCurvedList"/>
    <dgm:cxn modelId="{478D082F-03D8-4C38-8B55-6D38DFF8DD1B}" srcId="{B687A38E-A32D-4155-9194-B806B06245C2}" destId="{7B58ED8F-F00E-43D9-813E-A4AA7775BEDA}" srcOrd="4" destOrd="0" parTransId="{C332A9CA-BFEB-4BEB-A04C-69010E63022D}" sibTransId="{2F5074D2-F389-481D-B565-DB8F7CE9CC10}"/>
    <dgm:cxn modelId="{6D3C5C40-DEB7-4378-AAA4-9CD6137700B5}" srcId="{B687A38E-A32D-4155-9194-B806B06245C2}" destId="{22FD6452-200B-453F-8E6A-F9F6693D4098}" srcOrd="1" destOrd="0" parTransId="{C1310EFD-21DE-4715-917C-A3A9BFECFB19}" sibTransId="{22D4789E-4091-4C41-84E5-08F819CDED97}"/>
    <dgm:cxn modelId="{DFFA8740-44BC-44C2-87CB-D3A1D9F1AFF3}" type="presOf" srcId="{7B58ED8F-F00E-43D9-813E-A4AA7775BEDA}" destId="{279FFE9D-081C-40D9-A2F4-0C35F07C63CD}" srcOrd="0" destOrd="0" presId="urn:microsoft.com/office/officeart/2008/layout/VerticalCurvedList"/>
    <dgm:cxn modelId="{98F68264-5F3A-46F4-9BAE-110240B505F0}" srcId="{B687A38E-A32D-4155-9194-B806B06245C2}" destId="{A6220652-500A-4F52-9D85-18588E744DB7}" srcOrd="5" destOrd="0" parTransId="{314418C2-2EDE-4850-9E82-8973EE3E270E}" sibTransId="{9092A548-9462-43AA-9797-4074FA445165}"/>
    <dgm:cxn modelId="{B6D4BB49-909C-47F4-B278-81CF4D950A25}" srcId="{B687A38E-A32D-4155-9194-B806B06245C2}" destId="{34900DD8-9899-4FF4-9E92-83785587268D}" srcOrd="2" destOrd="0" parTransId="{F0AF6AB2-E686-49F8-B755-8DEFF74ACAF2}" sibTransId="{68C7E9A2-0F8C-4DA8-BADE-F4944F311765}"/>
    <dgm:cxn modelId="{64F5CF6B-3C1B-49D4-A432-1346A36AB878}" srcId="{B687A38E-A32D-4155-9194-B806B06245C2}" destId="{2FE425AE-8F64-4713-BC75-2A014237F801}" srcOrd="0" destOrd="0" parTransId="{74D79C58-BBEF-4A41-98FE-73207F4672F3}" sibTransId="{94EB42E3-642E-4467-9852-B8FD6008BE25}"/>
    <dgm:cxn modelId="{F937F78E-D755-466D-BC54-99EA8F4BE00D}" type="presOf" srcId="{2FE425AE-8F64-4713-BC75-2A014237F801}" destId="{58E49FF6-7F57-49DE-BE8D-D6F5E499B717}" srcOrd="0" destOrd="0" presId="urn:microsoft.com/office/officeart/2008/layout/VerticalCurvedList"/>
    <dgm:cxn modelId="{9E15F5A5-5822-49CF-B7A8-9EC15169BAD0}" type="presOf" srcId="{34900DD8-9899-4FF4-9E92-83785587268D}" destId="{38FEE541-8570-4DC3-9AE4-E7DAF664EFDD}" srcOrd="0" destOrd="0" presId="urn:microsoft.com/office/officeart/2008/layout/VerticalCurvedList"/>
    <dgm:cxn modelId="{80BA92AF-5A18-4D93-B906-060D6DE3E932}" type="presOf" srcId="{22FD6452-200B-453F-8E6A-F9F6693D4098}" destId="{8905BA49-EFC6-4606-A2E2-B0820DEB0123}" srcOrd="0" destOrd="0" presId="urn:microsoft.com/office/officeart/2008/layout/VerticalCurvedList"/>
    <dgm:cxn modelId="{86393EC3-E976-4BE6-BADE-A3F2422E458B}" srcId="{B687A38E-A32D-4155-9194-B806B06245C2}" destId="{80C4A6C6-A7EE-4A74-810B-8266126B955E}" srcOrd="3" destOrd="0" parTransId="{95A9996C-D858-4C43-9920-C5C7D1302BE9}" sibTransId="{60164BFD-CECB-4C8B-8025-400C11C1C02F}"/>
    <dgm:cxn modelId="{37E8D2C5-8667-4667-87B2-26D6C069F783}" type="presOf" srcId="{B687A38E-A32D-4155-9194-B806B06245C2}" destId="{C0D1F95F-25A9-407D-B35C-D71FE5B2C54B}" srcOrd="0" destOrd="0" presId="urn:microsoft.com/office/officeart/2008/layout/VerticalCurvedList"/>
    <dgm:cxn modelId="{7478A9D6-D443-48D0-AD97-CB22F4A6B4FB}" type="presOf" srcId="{80C4A6C6-A7EE-4A74-810B-8266126B955E}" destId="{41E3519A-5AD1-4297-AF5D-7604A65DE6C9}" srcOrd="0" destOrd="0" presId="urn:microsoft.com/office/officeart/2008/layout/VerticalCurvedList"/>
    <dgm:cxn modelId="{93B3C6E7-A636-430A-9584-CECD327D08CD}" srcId="{B687A38E-A32D-4155-9194-B806B06245C2}" destId="{34809022-4893-45B8-BF2D-AF3B33C58B03}" srcOrd="6" destOrd="0" parTransId="{49FB50FC-759B-4FE7-8D6D-4E392534B149}" sibTransId="{51A4801B-ABEA-44E3-A598-9248DB483790}"/>
    <dgm:cxn modelId="{0770B5EB-E04B-4BBB-8CD4-C9128486E6F2}" type="presOf" srcId="{94EB42E3-642E-4467-9852-B8FD6008BE25}" destId="{49EF65D8-3997-4E74-ABA2-53D044E32958}" srcOrd="0" destOrd="0" presId="urn:microsoft.com/office/officeart/2008/layout/VerticalCurvedList"/>
    <dgm:cxn modelId="{E8DC0AF9-2E51-408E-B9FC-D144414B3902}" type="presOf" srcId="{A6220652-500A-4F52-9D85-18588E744DB7}" destId="{1124246A-66B9-434E-818E-993F628780BC}" srcOrd="0" destOrd="0" presId="urn:microsoft.com/office/officeart/2008/layout/VerticalCurvedList"/>
    <dgm:cxn modelId="{C515A621-B4AE-496A-B164-461F40EFE140}" type="presParOf" srcId="{C0D1F95F-25A9-407D-B35C-D71FE5B2C54B}" destId="{7EB4A352-15D0-4D60-B8A9-639E4C6283B9}" srcOrd="0" destOrd="0" presId="urn:microsoft.com/office/officeart/2008/layout/VerticalCurvedList"/>
    <dgm:cxn modelId="{84894062-BF63-46C3-9B7E-2144D745779C}" type="presParOf" srcId="{7EB4A352-15D0-4D60-B8A9-639E4C6283B9}" destId="{7D2E5168-85B7-4A1B-8F26-37DA889C6C2B}" srcOrd="0" destOrd="0" presId="urn:microsoft.com/office/officeart/2008/layout/VerticalCurvedList"/>
    <dgm:cxn modelId="{2A5A5A70-26BE-4506-AD26-C2A845CFA7B5}" type="presParOf" srcId="{7D2E5168-85B7-4A1B-8F26-37DA889C6C2B}" destId="{0AEF38B4-4B4D-4D27-BB72-FDF64EB1435B}" srcOrd="0" destOrd="0" presId="urn:microsoft.com/office/officeart/2008/layout/VerticalCurvedList"/>
    <dgm:cxn modelId="{0146C2C3-11F9-441D-956E-E7A50D98ECA1}" type="presParOf" srcId="{7D2E5168-85B7-4A1B-8F26-37DA889C6C2B}" destId="{49EF65D8-3997-4E74-ABA2-53D044E32958}" srcOrd="1" destOrd="0" presId="urn:microsoft.com/office/officeart/2008/layout/VerticalCurvedList"/>
    <dgm:cxn modelId="{F4D0BB60-CAD2-4818-BF09-0A25A7EF2232}" type="presParOf" srcId="{7D2E5168-85B7-4A1B-8F26-37DA889C6C2B}" destId="{BC91FAA7-822F-4FFC-B7F6-6E53179E2C20}" srcOrd="2" destOrd="0" presId="urn:microsoft.com/office/officeart/2008/layout/VerticalCurvedList"/>
    <dgm:cxn modelId="{C57CB6F0-35C3-4E9B-A405-6B1707756955}" type="presParOf" srcId="{7D2E5168-85B7-4A1B-8F26-37DA889C6C2B}" destId="{E17B90BE-BB6F-4639-B2B7-CA966BBE34BC}" srcOrd="3" destOrd="0" presId="urn:microsoft.com/office/officeart/2008/layout/VerticalCurvedList"/>
    <dgm:cxn modelId="{AD794FFB-A6ED-4C88-BAD2-CBC463A7EC90}" type="presParOf" srcId="{7EB4A352-15D0-4D60-B8A9-639E4C6283B9}" destId="{58E49FF6-7F57-49DE-BE8D-D6F5E499B717}" srcOrd="1" destOrd="0" presId="urn:microsoft.com/office/officeart/2008/layout/VerticalCurvedList"/>
    <dgm:cxn modelId="{CBA94498-6F3F-416C-85D7-C37150A61570}" type="presParOf" srcId="{7EB4A352-15D0-4D60-B8A9-639E4C6283B9}" destId="{D1580828-B204-44A4-B6AA-F1ECC1C7B279}" srcOrd="2" destOrd="0" presId="urn:microsoft.com/office/officeart/2008/layout/VerticalCurvedList"/>
    <dgm:cxn modelId="{4B2CCEC3-C40A-42F1-AEE7-ADBA542A276B}" type="presParOf" srcId="{D1580828-B204-44A4-B6AA-F1ECC1C7B279}" destId="{E0BF50FE-243F-4970-BD39-043E17234F23}" srcOrd="0" destOrd="0" presId="urn:microsoft.com/office/officeart/2008/layout/VerticalCurvedList"/>
    <dgm:cxn modelId="{ECEE54F0-CC7E-4731-A5E4-AB082B106DDF}" type="presParOf" srcId="{7EB4A352-15D0-4D60-B8A9-639E4C6283B9}" destId="{8905BA49-EFC6-4606-A2E2-B0820DEB0123}" srcOrd="3" destOrd="0" presId="urn:microsoft.com/office/officeart/2008/layout/VerticalCurvedList"/>
    <dgm:cxn modelId="{65B017E2-CED5-4617-B609-08980BE9E109}" type="presParOf" srcId="{7EB4A352-15D0-4D60-B8A9-639E4C6283B9}" destId="{3604DB01-FD9B-4251-A65C-E897CFDDD89A}" srcOrd="4" destOrd="0" presId="urn:microsoft.com/office/officeart/2008/layout/VerticalCurvedList"/>
    <dgm:cxn modelId="{287C59B2-3399-4459-91D2-3C03EA031369}" type="presParOf" srcId="{3604DB01-FD9B-4251-A65C-E897CFDDD89A}" destId="{E51723E0-C6FF-4549-8CBE-8E3796921848}" srcOrd="0" destOrd="0" presId="urn:microsoft.com/office/officeart/2008/layout/VerticalCurvedList"/>
    <dgm:cxn modelId="{E8738F6A-58A1-41F1-9FC7-8289A104FBA5}" type="presParOf" srcId="{7EB4A352-15D0-4D60-B8A9-639E4C6283B9}" destId="{38FEE541-8570-4DC3-9AE4-E7DAF664EFDD}" srcOrd="5" destOrd="0" presId="urn:microsoft.com/office/officeart/2008/layout/VerticalCurvedList"/>
    <dgm:cxn modelId="{B7967A58-A1D8-4CE5-BEA5-45446A7B545B}" type="presParOf" srcId="{7EB4A352-15D0-4D60-B8A9-639E4C6283B9}" destId="{BBF578E0-341D-4702-9E69-7E36864B6413}" srcOrd="6" destOrd="0" presId="urn:microsoft.com/office/officeart/2008/layout/VerticalCurvedList"/>
    <dgm:cxn modelId="{64249110-F522-415A-8FB1-C013C2DC4A9A}" type="presParOf" srcId="{BBF578E0-341D-4702-9E69-7E36864B6413}" destId="{9A47A08A-3FC2-4650-BEDF-F61ED37B8A0D}" srcOrd="0" destOrd="0" presId="urn:microsoft.com/office/officeart/2008/layout/VerticalCurvedList"/>
    <dgm:cxn modelId="{6244A88C-45A4-41EA-A119-2ED09B1851E1}" type="presParOf" srcId="{7EB4A352-15D0-4D60-B8A9-639E4C6283B9}" destId="{41E3519A-5AD1-4297-AF5D-7604A65DE6C9}" srcOrd="7" destOrd="0" presId="urn:microsoft.com/office/officeart/2008/layout/VerticalCurvedList"/>
    <dgm:cxn modelId="{BFC28442-0994-4271-A324-EFB81A846E3D}" type="presParOf" srcId="{7EB4A352-15D0-4D60-B8A9-639E4C6283B9}" destId="{22C40A75-EB56-4307-A2F7-964BEDCD1FDA}" srcOrd="8" destOrd="0" presId="urn:microsoft.com/office/officeart/2008/layout/VerticalCurvedList"/>
    <dgm:cxn modelId="{3C409AE2-8D6A-436A-BD48-6E94A96D557E}" type="presParOf" srcId="{22C40A75-EB56-4307-A2F7-964BEDCD1FDA}" destId="{B6E91371-2A37-4AE7-BDE0-138E69D153B4}" srcOrd="0" destOrd="0" presId="urn:microsoft.com/office/officeart/2008/layout/VerticalCurvedList"/>
    <dgm:cxn modelId="{225F8853-A635-40AD-934B-0FCBB77A662F}" type="presParOf" srcId="{7EB4A352-15D0-4D60-B8A9-639E4C6283B9}" destId="{279FFE9D-081C-40D9-A2F4-0C35F07C63CD}" srcOrd="9" destOrd="0" presId="urn:microsoft.com/office/officeart/2008/layout/VerticalCurvedList"/>
    <dgm:cxn modelId="{5DB5ABF2-CEC8-40AC-8B73-4CE0B3DD32B6}" type="presParOf" srcId="{7EB4A352-15D0-4D60-B8A9-639E4C6283B9}" destId="{FEC718AB-BDE4-4137-9FA7-B6A49A25558B}" srcOrd="10" destOrd="0" presId="urn:microsoft.com/office/officeart/2008/layout/VerticalCurvedList"/>
    <dgm:cxn modelId="{C01740FD-FCFB-4686-A949-B74286DA3636}" type="presParOf" srcId="{FEC718AB-BDE4-4137-9FA7-B6A49A25558B}" destId="{E6A068F8-BA98-4B67-8352-B84BCD07CE2E}" srcOrd="0" destOrd="0" presId="urn:microsoft.com/office/officeart/2008/layout/VerticalCurvedList"/>
    <dgm:cxn modelId="{2A45BCFA-7DC0-481D-A6E4-51DBD8E0B1ED}" type="presParOf" srcId="{7EB4A352-15D0-4D60-B8A9-639E4C6283B9}" destId="{1124246A-66B9-434E-818E-993F628780BC}" srcOrd="11" destOrd="0" presId="urn:microsoft.com/office/officeart/2008/layout/VerticalCurvedList"/>
    <dgm:cxn modelId="{61DB2B2C-1D6E-4667-AD86-6FF2BE7CCC4E}" type="presParOf" srcId="{7EB4A352-15D0-4D60-B8A9-639E4C6283B9}" destId="{15CA437E-4477-4F3F-B9B3-6982D5470316}" srcOrd="12" destOrd="0" presId="urn:microsoft.com/office/officeart/2008/layout/VerticalCurvedList"/>
    <dgm:cxn modelId="{F31D365A-3D82-474B-A403-0B6D482FF7AD}" type="presParOf" srcId="{15CA437E-4477-4F3F-B9B3-6982D5470316}" destId="{1AEC180E-9232-4333-BD51-361C0379786F}" srcOrd="0" destOrd="0" presId="urn:microsoft.com/office/officeart/2008/layout/VerticalCurvedList"/>
    <dgm:cxn modelId="{560528A2-8F3A-4B17-A82C-EDA777C36EDF}" type="presParOf" srcId="{7EB4A352-15D0-4D60-B8A9-639E4C6283B9}" destId="{2D791BD9-21DE-4FA2-8496-50B3B32DC3F5}" srcOrd="13" destOrd="0" presId="urn:microsoft.com/office/officeart/2008/layout/VerticalCurvedList"/>
    <dgm:cxn modelId="{E3E5AA95-C53C-469E-8D8A-52F8BABB36C7}" type="presParOf" srcId="{7EB4A352-15D0-4D60-B8A9-639E4C6283B9}" destId="{E42696D5-3A57-4DE7-80D7-B3FAF6AF5CBC}" srcOrd="14" destOrd="0" presId="urn:microsoft.com/office/officeart/2008/layout/VerticalCurvedList"/>
    <dgm:cxn modelId="{4C384E49-B723-4446-A098-75A346694381}" type="presParOf" srcId="{E42696D5-3A57-4DE7-80D7-B3FAF6AF5CBC}" destId="{76C1EC17-F132-4A76-B10F-761AD38C07A9}" srcOrd="0" destOrd="0" presId="urn:microsoft.com/office/officeart/2008/layout/VerticalCurvedLis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C160C-BBE6-4246-B43A-3CC6B9576B8B}">
      <dsp:nvSpPr>
        <dsp:cNvPr id="0" name=""/>
        <dsp:cNvSpPr/>
      </dsp:nvSpPr>
      <dsp:spPr>
        <a:xfrm>
          <a:off x="121361" y="3543"/>
          <a:ext cx="3918433" cy="150648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9B5F68-9D0D-CF48-BD7D-E6C3980FD647}">
      <dsp:nvSpPr>
        <dsp:cNvPr id="0" name=""/>
        <dsp:cNvSpPr/>
      </dsp:nvSpPr>
      <dsp:spPr>
        <a:xfrm>
          <a:off x="121361" y="1510024"/>
          <a:ext cx="3918433" cy="6477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GB" sz="2400" kern="1200"/>
            <a:t>Objectives</a:t>
          </a:r>
          <a:endParaRPr lang="en-US" sz="2400" kern="1200"/>
        </a:p>
      </dsp:txBody>
      <dsp:txXfrm>
        <a:off x="121361" y="1510024"/>
        <a:ext cx="2759460" cy="647786"/>
      </dsp:txXfrm>
    </dsp:sp>
    <dsp:sp modelId="{7B2A9F9F-BACB-B149-9DF7-FD7CB3187790}">
      <dsp:nvSpPr>
        <dsp:cNvPr id="0" name=""/>
        <dsp:cNvSpPr/>
      </dsp:nvSpPr>
      <dsp:spPr>
        <a:xfrm>
          <a:off x="3432390" y="1624495"/>
          <a:ext cx="706340" cy="706340"/>
        </a:xfrm>
        <a:prstGeom prst="ellipse">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2AC54E-3E72-E94D-85ED-A03EF1CC62A8}">
      <dsp:nvSpPr>
        <dsp:cNvPr id="0" name=""/>
        <dsp:cNvSpPr/>
      </dsp:nvSpPr>
      <dsp:spPr>
        <a:xfrm>
          <a:off x="4214787" y="3543"/>
          <a:ext cx="2018115" cy="150648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7B10E2-54B0-4E49-A1EC-0216AF415D6C}">
      <dsp:nvSpPr>
        <dsp:cNvPr id="0" name=""/>
        <dsp:cNvSpPr/>
      </dsp:nvSpPr>
      <dsp:spPr>
        <a:xfrm>
          <a:off x="4214787" y="1510024"/>
          <a:ext cx="2018115" cy="6477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GB" sz="2400" kern="1200"/>
            <a:t>Duration</a:t>
          </a:r>
          <a:endParaRPr lang="en-US" sz="2400" kern="1200"/>
        </a:p>
      </dsp:txBody>
      <dsp:txXfrm>
        <a:off x="4214787" y="1510024"/>
        <a:ext cx="1421208" cy="647786"/>
      </dsp:txXfrm>
    </dsp:sp>
    <dsp:sp modelId="{D8A88855-3E99-F542-9D6C-AB1A3715C732}">
      <dsp:nvSpPr>
        <dsp:cNvPr id="0" name=""/>
        <dsp:cNvSpPr/>
      </dsp:nvSpPr>
      <dsp:spPr>
        <a:xfrm>
          <a:off x="5693084" y="1612919"/>
          <a:ext cx="706340" cy="706340"/>
        </a:xfrm>
        <a:prstGeom prst="ellipse">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EBCB0B-CA86-0D45-86AE-53909AD657E2}">
      <dsp:nvSpPr>
        <dsp:cNvPr id="0" name=""/>
        <dsp:cNvSpPr/>
      </dsp:nvSpPr>
      <dsp:spPr>
        <a:xfrm>
          <a:off x="121361" y="2669095"/>
          <a:ext cx="3918433" cy="150648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48B0A7-2A54-6E49-A0C5-8ACC79E84FF1}">
      <dsp:nvSpPr>
        <dsp:cNvPr id="0" name=""/>
        <dsp:cNvSpPr/>
      </dsp:nvSpPr>
      <dsp:spPr>
        <a:xfrm>
          <a:off x="121361" y="4175576"/>
          <a:ext cx="3918433" cy="6477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GB" sz="2400" kern="1200"/>
            <a:t>Group work</a:t>
          </a:r>
          <a:endParaRPr lang="en-US" sz="2400" kern="1200"/>
        </a:p>
      </dsp:txBody>
      <dsp:txXfrm>
        <a:off x="121361" y="4175576"/>
        <a:ext cx="2759460" cy="647786"/>
      </dsp:txXfrm>
    </dsp:sp>
    <dsp:sp modelId="{399ED515-9142-8B48-AB7C-554945FD8FC5}">
      <dsp:nvSpPr>
        <dsp:cNvPr id="0" name=""/>
        <dsp:cNvSpPr/>
      </dsp:nvSpPr>
      <dsp:spPr>
        <a:xfrm>
          <a:off x="3432390" y="4278471"/>
          <a:ext cx="706340" cy="706340"/>
        </a:xfrm>
        <a:prstGeom prst="ellipse">
          <a:avLst/>
        </a:prstGeom>
        <a:blipFill>
          <a:blip xmlns:r="http://schemas.openxmlformats.org/officeDocument/2006/relationships" r:embed="rId3" cstate="hqprint">
            <a:extLst>
              <a:ext uri="{28A0092B-C50C-407E-A947-70E740481C1C}">
                <a14:useLocalDpi xmlns:a14="http://schemas.microsoft.com/office/drawing/2010/main" val="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8DAB85-94B9-E24A-B78B-BCA433EC46ED}">
      <dsp:nvSpPr>
        <dsp:cNvPr id="0" name=""/>
        <dsp:cNvSpPr/>
      </dsp:nvSpPr>
      <dsp:spPr>
        <a:xfrm>
          <a:off x="4214787" y="2669095"/>
          <a:ext cx="2018115" cy="150648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F0F96C-1C89-B44C-9148-FC06618E1530}">
      <dsp:nvSpPr>
        <dsp:cNvPr id="0" name=""/>
        <dsp:cNvSpPr/>
      </dsp:nvSpPr>
      <dsp:spPr>
        <a:xfrm>
          <a:off x="4214787" y="4175576"/>
          <a:ext cx="2018115" cy="6477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GB" sz="2400" kern="1200"/>
            <a:t>Materials needed</a:t>
          </a:r>
          <a:endParaRPr lang="en-US" sz="2400" kern="1200"/>
        </a:p>
      </dsp:txBody>
      <dsp:txXfrm>
        <a:off x="4214787" y="4175576"/>
        <a:ext cx="1421208" cy="647786"/>
      </dsp:txXfrm>
    </dsp:sp>
    <dsp:sp modelId="{0B300E8C-B1E9-9848-AF72-38CE63135793}">
      <dsp:nvSpPr>
        <dsp:cNvPr id="0" name=""/>
        <dsp:cNvSpPr/>
      </dsp:nvSpPr>
      <dsp:spPr>
        <a:xfrm>
          <a:off x="5693084" y="4278471"/>
          <a:ext cx="706340" cy="70634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79BD8-8796-4333-8E9B-F53DE9974D51}">
      <dsp:nvSpPr>
        <dsp:cNvPr id="0" name=""/>
        <dsp:cNvSpPr/>
      </dsp:nvSpPr>
      <dsp:spPr>
        <a:xfrm>
          <a:off x="2169163" y="0"/>
          <a:ext cx="3832003" cy="3132667"/>
        </a:xfrm>
        <a:prstGeom prst="ellipse">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a:latin typeface="PT Sans" panose="020B0503020203020204" pitchFamily="34" charset="0"/>
            </a:rPr>
            <a:t>Coalition</a:t>
          </a:r>
        </a:p>
      </dsp:txBody>
      <dsp:txXfrm>
        <a:off x="3415522" y="156633"/>
        <a:ext cx="1339285" cy="469900"/>
      </dsp:txXfrm>
    </dsp:sp>
    <dsp:sp modelId="{87FA1349-C1D5-4B41-A1FD-A1D888A9ED83}">
      <dsp:nvSpPr>
        <dsp:cNvPr id="0" name=""/>
        <dsp:cNvSpPr/>
      </dsp:nvSpPr>
      <dsp:spPr>
        <a:xfrm>
          <a:off x="2543916" y="783166"/>
          <a:ext cx="3082497" cy="2349500"/>
        </a:xfrm>
        <a:prstGeom prst="ellipse">
          <a:avLst/>
        </a:prstGeom>
        <a:gradFill rotWithShape="0">
          <a:gsLst>
            <a:gs pos="0">
              <a:schemeClr val="accent2">
                <a:shade val="80000"/>
                <a:hueOff val="-40572"/>
                <a:satOff val="1903"/>
                <a:lumOff val="9909"/>
                <a:alphaOff val="0"/>
                <a:satMod val="103000"/>
                <a:lumMod val="102000"/>
                <a:tint val="94000"/>
              </a:schemeClr>
            </a:gs>
            <a:gs pos="50000">
              <a:schemeClr val="accent2">
                <a:shade val="80000"/>
                <a:hueOff val="-40572"/>
                <a:satOff val="1903"/>
                <a:lumOff val="9909"/>
                <a:alphaOff val="0"/>
                <a:satMod val="110000"/>
                <a:lumMod val="100000"/>
                <a:shade val="100000"/>
              </a:schemeClr>
            </a:gs>
            <a:gs pos="100000">
              <a:schemeClr val="accent2">
                <a:shade val="80000"/>
                <a:hueOff val="-40572"/>
                <a:satOff val="1903"/>
                <a:lumOff val="99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a:latin typeface="PT Sans" panose="020B0503020203020204" pitchFamily="34" charset="0"/>
            </a:rPr>
            <a:t>Organisation</a:t>
          </a:r>
        </a:p>
      </dsp:txBody>
      <dsp:txXfrm>
        <a:off x="3366943" y="930010"/>
        <a:ext cx="1436443" cy="440531"/>
      </dsp:txXfrm>
    </dsp:sp>
    <dsp:sp modelId="{4E049722-54D9-4B0B-AB49-02228F81AA1D}">
      <dsp:nvSpPr>
        <dsp:cNvPr id="0" name=""/>
        <dsp:cNvSpPr/>
      </dsp:nvSpPr>
      <dsp:spPr>
        <a:xfrm>
          <a:off x="3301998" y="1566333"/>
          <a:ext cx="1566333" cy="1566333"/>
        </a:xfrm>
        <a:prstGeom prst="ellipse">
          <a:avLst/>
        </a:prstGeom>
        <a:gradFill rotWithShape="0">
          <a:gsLst>
            <a:gs pos="0">
              <a:schemeClr val="accent2">
                <a:shade val="80000"/>
                <a:hueOff val="-81143"/>
                <a:satOff val="3807"/>
                <a:lumOff val="19819"/>
                <a:alphaOff val="0"/>
                <a:satMod val="103000"/>
                <a:lumMod val="102000"/>
                <a:tint val="94000"/>
              </a:schemeClr>
            </a:gs>
            <a:gs pos="50000">
              <a:schemeClr val="accent2">
                <a:shade val="80000"/>
                <a:hueOff val="-81143"/>
                <a:satOff val="3807"/>
                <a:lumOff val="19819"/>
                <a:alphaOff val="0"/>
                <a:satMod val="110000"/>
                <a:lumMod val="100000"/>
                <a:shade val="100000"/>
              </a:schemeClr>
            </a:gs>
            <a:gs pos="100000">
              <a:schemeClr val="accent2">
                <a:shade val="80000"/>
                <a:hueOff val="-81143"/>
                <a:satOff val="3807"/>
                <a:lumOff val="198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a:latin typeface="PT Sans" panose="020B0503020203020204" pitchFamily="34" charset="0"/>
            </a:rPr>
            <a:t>Individual</a:t>
          </a:r>
        </a:p>
      </dsp:txBody>
      <dsp:txXfrm>
        <a:off x="3531382" y="1957916"/>
        <a:ext cx="1107565" cy="7831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F65D8-3997-4E74-ABA2-53D044E32958}">
      <dsp:nvSpPr>
        <dsp:cNvPr id="0" name=""/>
        <dsp:cNvSpPr/>
      </dsp:nvSpPr>
      <dsp:spPr>
        <a:xfrm>
          <a:off x="-4970693" y="-761890"/>
          <a:ext cx="5921979" cy="5921979"/>
        </a:xfrm>
        <a:prstGeom prst="blockArc">
          <a:avLst>
            <a:gd name="adj1" fmla="val 18900000"/>
            <a:gd name="adj2" fmla="val 2700000"/>
            <a:gd name="adj3" fmla="val 365"/>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E49FF6-7F57-49DE-BE8D-D6F5E499B717}">
      <dsp:nvSpPr>
        <dsp:cNvPr id="0" name=""/>
        <dsp:cNvSpPr/>
      </dsp:nvSpPr>
      <dsp:spPr>
        <a:xfrm>
          <a:off x="308533" y="199942"/>
          <a:ext cx="3775481" cy="399708"/>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317268" tIns="35560" rIns="35560" bIns="35560" numCol="1" spcCol="1270" anchor="ctr" anchorCtr="0">
          <a:noAutofit/>
        </a:bodyPr>
        <a:lstStyle/>
        <a:p>
          <a:pPr marL="0" lvl="0" indent="0" algn="l" defTabSz="622300">
            <a:lnSpc>
              <a:spcPct val="90000"/>
            </a:lnSpc>
            <a:spcBef>
              <a:spcPct val="0"/>
            </a:spcBef>
            <a:spcAft>
              <a:spcPct val="35000"/>
            </a:spcAft>
            <a:buNone/>
          </a:pPr>
          <a:r>
            <a:rPr lang="en-GB" sz="1400" b="1" kern="1200">
              <a:solidFill>
                <a:schemeClr val="bg1"/>
              </a:solidFill>
              <a:latin typeface="+mj-lt"/>
            </a:rPr>
            <a:t>Shared leadership</a:t>
          </a:r>
        </a:p>
      </dsp:txBody>
      <dsp:txXfrm>
        <a:off x="308533" y="199942"/>
        <a:ext cx="3775481" cy="399708"/>
      </dsp:txXfrm>
    </dsp:sp>
    <dsp:sp modelId="{E0BF50FE-243F-4970-BD39-043E17234F23}">
      <dsp:nvSpPr>
        <dsp:cNvPr id="0" name=""/>
        <dsp:cNvSpPr/>
      </dsp:nvSpPr>
      <dsp:spPr>
        <a:xfrm>
          <a:off x="58715" y="149978"/>
          <a:ext cx="499635" cy="499635"/>
        </a:xfrm>
        <a:prstGeom prst="ellipse">
          <a:avLst/>
        </a:prstGeom>
        <a:solidFill>
          <a:schemeClr val="accent3"/>
        </a:solidFill>
        <a:ln w="12700" cap="flat" cmpd="sng" algn="ctr">
          <a:solidFill>
            <a:schemeClr val="dk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8905BA49-EFC6-4606-A2E2-B0820DEB0123}">
      <dsp:nvSpPr>
        <dsp:cNvPr id="0" name=""/>
        <dsp:cNvSpPr/>
      </dsp:nvSpPr>
      <dsp:spPr>
        <a:xfrm>
          <a:off x="670505" y="799856"/>
          <a:ext cx="3413509" cy="399708"/>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317268" tIns="35560" rIns="35560" bIns="35560" numCol="1" spcCol="1270" anchor="ctr" anchorCtr="0">
          <a:noAutofit/>
        </a:bodyPr>
        <a:lstStyle/>
        <a:p>
          <a:pPr marL="0" lvl="0" indent="0" algn="l" defTabSz="622300">
            <a:lnSpc>
              <a:spcPct val="90000"/>
            </a:lnSpc>
            <a:spcBef>
              <a:spcPct val="0"/>
            </a:spcBef>
            <a:spcAft>
              <a:spcPct val="35000"/>
            </a:spcAft>
            <a:buNone/>
          </a:pPr>
          <a:r>
            <a:rPr lang="en-GB" sz="1400" b="1" kern="1200">
              <a:solidFill>
                <a:schemeClr val="bg1"/>
              </a:solidFill>
              <a:latin typeface="+mj-lt"/>
            </a:rPr>
            <a:t>Transparent decision-making</a:t>
          </a:r>
        </a:p>
      </dsp:txBody>
      <dsp:txXfrm>
        <a:off x="670505" y="799856"/>
        <a:ext cx="3413509" cy="399708"/>
      </dsp:txXfrm>
    </dsp:sp>
    <dsp:sp modelId="{E51723E0-C6FF-4549-8CBE-8E3796921848}">
      <dsp:nvSpPr>
        <dsp:cNvPr id="0" name=""/>
        <dsp:cNvSpPr/>
      </dsp:nvSpPr>
      <dsp:spPr>
        <a:xfrm>
          <a:off x="420687" y="749892"/>
          <a:ext cx="499635" cy="499635"/>
        </a:xfrm>
        <a:prstGeom prst="ellipse">
          <a:avLst/>
        </a:prstGeom>
        <a:solidFill>
          <a:schemeClr val="accent3"/>
        </a:solidFill>
        <a:ln w="12700" cap="flat" cmpd="sng" algn="ctr">
          <a:solidFill>
            <a:schemeClr val="dk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38FEE541-8570-4DC3-9AE4-E7DAF664EFDD}">
      <dsp:nvSpPr>
        <dsp:cNvPr id="0" name=""/>
        <dsp:cNvSpPr/>
      </dsp:nvSpPr>
      <dsp:spPr>
        <a:xfrm>
          <a:off x="868864" y="1399330"/>
          <a:ext cx="3215150" cy="399708"/>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317268" tIns="35560" rIns="35560" bIns="35560" numCol="1" spcCol="1270" anchor="ctr" anchorCtr="0">
          <a:noAutofit/>
        </a:bodyPr>
        <a:lstStyle/>
        <a:p>
          <a:pPr marL="0" lvl="0" indent="0" algn="l" defTabSz="622300">
            <a:lnSpc>
              <a:spcPct val="90000"/>
            </a:lnSpc>
            <a:spcBef>
              <a:spcPct val="0"/>
            </a:spcBef>
            <a:spcAft>
              <a:spcPct val="35000"/>
            </a:spcAft>
            <a:buNone/>
          </a:pPr>
          <a:r>
            <a:rPr lang="en-GB" sz="1400" b="1" kern="1200">
              <a:solidFill>
                <a:schemeClr val="bg1"/>
              </a:solidFill>
              <a:latin typeface="+mj-lt"/>
            </a:rPr>
            <a:t>Learning &amp; Development</a:t>
          </a:r>
        </a:p>
      </dsp:txBody>
      <dsp:txXfrm>
        <a:off x="868864" y="1399330"/>
        <a:ext cx="3215150" cy="399708"/>
      </dsp:txXfrm>
    </dsp:sp>
    <dsp:sp modelId="{9A47A08A-3FC2-4650-BEDF-F61ED37B8A0D}">
      <dsp:nvSpPr>
        <dsp:cNvPr id="0" name=""/>
        <dsp:cNvSpPr/>
      </dsp:nvSpPr>
      <dsp:spPr>
        <a:xfrm>
          <a:off x="619046" y="1349367"/>
          <a:ext cx="499635" cy="499635"/>
        </a:xfrm>
        <a:prstGeom prst="ellipse">
          <a:avLst/>
        </a:prstGeom>
        <a:solidFill>
          <a:srgbClr val="FCAF17"/>
        </a:solidFill>
        <a:ln w="12700" cap="flat" cmpd="sng" algn="ctr">
          <a:solidFill>
            <a:srgbClr val="6C245E">
              <a:hueOff val="0"/>
              <a:satOff val="0"/>
              <a:lumOff val="0"/>
              <a:alphaOff val="0"/>
            </a:srgb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41E3519A-5AD1-4297-AF5D-7604A65DE6C9}">
      <dsp:nvSpPr>
        <dsp:cNvPr id="0" name=""/>
        <dsp:cNvSpPr/>
      </dsp:nvSpPr>
      <dsp:spPr>
        <a:xfrm>
          <a:off x="932198" y="1999245"/>
          <a:ext cx="3151816" cy="399708"/>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317268" tIns="35560" rIns="35560" bIns="35560" numCol="1" spcCol="1270" anchor="ctr" anchorCtr="0">
          <a:noAutofit/>
        </a:bodyPr>
        <a:lstStyle/>
        <a:p>
          <a:pPr marL="0" lvl="0" indent="0" algn="l" defTabSz="622300">
            <a:lnSpc>
              <a:spcPct val="90000"/>
            </a:lnSpc>
            <a:spcBef>
              <a:spcPct val="0"/>
            </a:spcBef>
            <a:spcAft>
              <a:spcPct val="35000"/>
            </a:spcAft>
            <a:buNone/>
          </a:pPr>
          <a:r>
            <a:rPr lang="en-GB" sz="1400" b="1" kern="1200">
              <a:solidFill>
                <a:schemeClr val="bg1"/>
              </a:solidFill>
              <a:latin typeface="+mj-lt"/>
            </a:rPr>
            <a:t>Capacity</a:t>
          </a:r>
        </a:p>
      </dsp:txBody>
      <dsp:txXfrm>
        <a:off x="932198" y="1999245"/>
        <a:ext cx="3151816" cy="399708"/>
      </dsp:txXfrm>
    </dsp:sp>
    <dsp:sp modelId="{B6E91371-2A37-4AE7-BDE0-138E69D153B4}">
      <dsp:nvSpPr>
        <dsp:cNvPr id="0" name=""/>
        <dsp:cNvSpPr/>
      </dsp:nvSpPr>
      <dsp:spPr>
        <a:xfrm>
          <a:off x="682380" y="1949281"/>
          <a:ext cx="499635" cy="499635"/>
        </a:xfrm>
        <a:prstGeom prst="ellipse">
          <a:avLst/>
        </a:prstGeom>
        <a:solidFill>
          <a:schemeClr val="accent3"/>
        </a:solidFill>
        <a:ln w="12700" cap="flat" cmpd="sng" algn="ctr">
          <a:solidFill>
            <a:schemeClr val="dk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279FFE9D-081C-40D9-A2F4-0C35F07C63CD}">
      <dsp:nvSpPr>
        <dsp:cNvPr id="0" name=""/>
        <dsp:cNvSpPr/>
      </dsp:nvSpPr>
      <dsp:spPr>
        <a:xfrm>
          <a:off x="868864" y="2599159"/>
          <a:ext cx="3215150" cy="399708"/>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317268" tIns="35560" rIns="35560" bIns="35560" numCol="1" spcCol="1270" anchor="ctr" anchorCtr="0">
          <a:noAutofit/>
        </a:bodyPr>
        <a:lstStyle/>
        <a:p>
          <a:pPr marL="0" lvl="0" indent="0" algn="l" defTabSz="622300">
            <a:lnSpc>
              <a:spcPct val="90000"/>
            </a:lnSpc>
            <a:spcBef>
              <a:spcPct val="0"/>
            </a:spcBef>
            <a:spcAft>
              <a:spcPct val="35000"/>
            </a:spcAft>
            <a:buNone/>
          </a:pPr>
          <a:r>
            <a:rPr lang="en-GB" sz="1400" b="1" kern="1200">
              <a:solidFill>
                <a:schemeClr val="bg1"/>
              </a:solidFill>
              <a:latin typeface="+mj-lt"/>
            </a:rPr>
            <a:t>Equity</a:t>
          </a:r>
        </a:p>
      </dsp:txBody>
      <dsp:txXfrm>
        <a:off x="868864" y="2599159"/>
        <a:ext cx="3215150" cy="399708"/>
      </dsp:txXfrm>
    </dsp:sp>
    <dsp:sp modelId="{E6A068F8-BA98-4B67-8352-B84BCD07CE2E}">
      <dsp:nvSpPr>
        <dsp:cNvPr id="0" name=""/>
        <dsp:cNvSpPr/>
      </dsp:nvSpPr>
      <dsp:spPr>
        <a:xfrm>
          <a:off x="619046" y="2549196"/>
          <a:ext cx="499635" cy="499635"/>
        </a:xfrm>
        <a:prstGeom prst="ellipse">
          <a:avLst/>
        </a:prstGeom>
        <a:solidFill>
          <a:schemeClr val="accent3"/>
        </a:solidFill>
        <a:ln w="12700" cap="flat" cmpd="sng" algn="ctr">
          <a:solidFill>
            <a:schemeClr val="dk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1124246A-66B9-434E-818E-993F628780BC}">
      <dsp:nvSpPr>
        <dsp:cNvPr id="0" name=""/>
        <dsp:cNvSpPr/>
      </dsp:nvSpPr>
      <dsp:spPr>
        <a:xfrm>
          <a:off x="670505" y="3198634"/>
          <a:ext cx="3413509" cy="399708"/>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317268" tIns="35560" rIns="35560" bIns="35560" numCol="1" spcCol="1270" anchor="ctr" anchorCtr="0">
          <a:noAutofit/>
        </a:bodyPr>
        <a:lstStyle/>
        <a:p>
          <a:pPr marL="0" lvl="0" indent="0" algn="l" defTabSz="622300">
            <a:lnSpc>
              <a:spcPct val="90000"/>
            </a:lnSpc>
            <a:spcBef>
              <a:spcPct val="0"/>
            </a:spcBef>
            <a:spcAft>
              <a:spcPct val="35000"/>
            </a:spcAft>
            <a:buNone/>
          </a:pPr>
          <a:r>
            <a:rPr lang="en-GB" sz="1400" b="1" kern="1200">
              <a:solidFill>
                <a:schemeClr val="bg1"/>
              </a:solidFill>
              <a:latin typeface="+mj-lt"/>
            </a:rPr>
            <a:t>Performance Management</a:t>
          </a:r>
        </a:p>
      </dsp:txBody>
      <dsp:txXfrm>
        <a:off x="670505" y="3198634"/>
        <a:ext cx="3413509" cy="399708"/>
      </dsp:txXfrm>
    </dsp:sp>
    <dsp:sp modelId="{1AEC180E-9232-4333-BD51-361C0379786F}">
      <dsp:nvSpPr>
        <dsp:cNvPr id="0" name=""/>
        <dsp:cNvSpPr/>
      </dsp:nvSpPr>
      <dsp:spPr>
        <a:xfrm>
          <a:off x="420687" y="3148670"/>
          <a:ext cx="499635" cy="499635"/>
        </a:xfrm>
        <a:prstGeom prst="ellipse">
          <a:avLst/>
        </a:prstGeom>
        <a:solidFill>
          <a:schemeClr val="accent3"/>
        </a:solidFill>
        <a:ln w="12700" cap="flat" cmpd="sng" algn="ctr">
          <a:solidFill>
            <a:schemeClr val="dk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2D791BD9-21DE-4FA2-8496-50B3B32DC3F5}">
      <dsp:nvSpPr>
        <dsp:cNvPr id="0" name=""/>
        <dsp:cNvSpPr/>
      </dsp:nvSpPr>
      <dsp:spPr>
        <a:xfrm>
          <a:off x="308533" y="3798548"/>
          <a:ext cx="3775481" cy="399708"/>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317268" tIns="35560" rIns="35560" bIns="35560" numCol="1" spcCol="1270" anchor="ctr" anchorCtr="0">
          <a:noAutofit/>
        </a:bodyPr>
        <a:lstStyle/>
        <a:p>
          <a:pPr marL="0" lvl="0" indent="0" algn="l" defTabSz="622300">
            <a:lnSpc>
              <a:spcPct val="90000"/>
            </a:lnSpc>
            <a:spcBef>
              <a:spcPct val="0"/>
            </a:spcBef>
            <a:spcAft>
              <a:spcPct val="35000"/>
            </a:spcAft>
            <a:buNone/>
          </a:pPr>
          <a:r>
            <a:rPr lang="en-GB" sz="1400" b="1" kern="1200">
              <a:solidFill>
                <a:schemeClr val="bg1"/>
              </a:solidFill>
              <a:latin typeface="+mj-lt"/>
            </a:rPr>
            <a:t>Communications</a:t>
          </a:r>
        </a:p>
      </dsp:txBody>
      <dsp:txXfrm>
        <a:off x="308533" y="3798548"/>
        <a:ext cx="3775481" cy="399708"/>
      </dsp:txXfrm>
    </dsp:sp>
    <dsp:sp modelId="{76C1EC17-F132-4A76-B10F-761AD38C07A9}">
      <dsp:nvSpPr>
        <dsp:cNvPr id="0" name=""/>
        <dsp:cNvSpPr/>
      </dsp:nvSpPr>
      <dsp:spPr>
        <a:xfrm>
          <a:off x="58715" y="3748585"/>
          <a:ext cx="499635" cy="499635"/>
        </a:xfrm>
        <a:prstGeom prst="ellipse">
          <a:avLst/>
        </a:prstGeom>
        <a:solidFill>
          <a:schemeClr val="accent3"/>
        </a:solidFill>
        <a:ln w="12700" cap="flat" cmpd="sng" algn="ctr">
          <a:solidFill>
            <a:schemeClr val="dk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0A4F46-752B-AD43-BE67-92DCA9B9D9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9110E07-DD14-CF4E-84F5-4465D0FED1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1FF856-35F3-FF4C-9042-0082F2AEEB67}" type="datetimeFigureOut">
              <a:rPr lang="en-US" smtClean="0"/>
              <a:t>10/14/2021</a:t>
            </a:fld>
            <a:endParaRPr lang="en-US"/>
          </a:p>
        </p:txBody>
      </p:sp>
      <p:sp>
        <p:nvSpPr>
          <p:cNvPr id="4" name="Footer Placeholder 3">
            <a:extLst>
              <a:ext uri="{FF2B5EF4-FFF2-40B4-BE49-F238E27FC236}">
                <a16:creationId xmlns:a16="http://schemas.microsoft.com/office/drawing/2014/main" id="{C0F0AB43-59C3-634B-B1CD-313A4D5975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AED4B5C-D511-AB47-9232-E025DAA23D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D85054-1033-4B47-A53D-AE0F1EF87466}" type="slidenum">
              <a:rPr lang="en-US" smtClean="0"/>
              <a:t>‹#›</a:t>
            </a:fld>
            <a:endParaRPr lang="en-US"/>
          </a:p>
        </p:txBody>
      </p:sp>
    </p:spTree>
    <p:extLst>
      <p:ext uri="{BB962C8B-B14F-4D97-AF65-F5344CB8AC3E}">
        <p14:creationId xmlns:p14="http://schemas.microsoft.com/office/powerpoint/2010/main" val="756889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44987-1352-7644-AE37-48EFA2B85D82}" type="datetimeFigureOut">
              <a:rPr lang="en-US" smtClean="0"/>
              <a:t>10/14/2021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1E127-4C93-8241-88DE-DB1045A6D0F7}" type="slidenum">
              <a:rPr lang="en-US" smtClean="0"/>
              <a:t>‹#›</a:t>
            </a:fld>
            <a:endParaRPr lang="en-US"/>
          </a:p>
        </p:txBody>
      </p:sp>
    </p:spTree>
    <p:extLst>
      <p:ext uri="{BB962C8B-B14F-4D97-AF65-F5344CB8AC3E}">
        <p14:creationId xmlns:p14="http://schemas.microsoft.com/office/powerpoint/2010/main" val="71978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D1E127-4C93-8241-88DE-DB1045A6D0F7}" type="slidenum">
              <a:rPr lang="en-US" smtClean="0"/>
              <a:t>2</a:t>
            </a:fld>
            <a:endParaRPr lang="en-US"/>
          </a:p>
        </p:txBody>
      </p:sp>
    </p:spTree>
    <p:extLst>
      <p:ext uri="{BB962C8B-B14F-4D97-AF65-F5344CB8AC3E}">
        <p14:creationId xmlns:p14="http://schemas.microsoft.com/office/powerpoint/2010/main" val="3482767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D1E127-4C93-8241-88DE-DB1045A6D0F7}" type="slidenum">
              <a:rPr lang="en-US" smtClean="0"/>
              <a:t>13</a:t>
            </a:fld>
            <a:endParaRPr lang="en-US"/>
          </a:p>
        </p:txBody>
      </p:sp>
    </p:spTree>
    <p:extLst>
      <p:ext uri="{BB962C8B-B14F-4D97-AF65-F5344CB8AC3E}">
        <p14:creationId xmlns:p14="http://schemas.microsoft.com/office/powerpoint/2010/main" val="1765423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20.png"/><Relationship Id="rId4" Type="http://schemas.openxmlformats.org/officeDocument/2006/relationships/image" Target="../media/image2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png"/><Relationship Id="rId1" Type="http://schemas.openxmlformats.org/officeDocument/2006/relationships/slideMaster" Target="../slideMasters/slideMaster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4.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22.png"/><Relationship Id="rId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1CA6112-F256-6647-A418-C84C13B1B0CE}"/>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dirty="0"/>
          </a:p>
        </p:txBody>
      </p:sp>
      <p:sp>
        <p:nvSpPr>
          <p:cNvPr id="6" name="Date Placeholder 3">
            <a:extLst>
              <a:ext uri="{FF2B5EF4-FFF2-40B4-BE49-F238E27FC236}">
                <a16:creationId xmlns:a16="http://schemas.microsoft.com/office/drawing/2014/main" id="{C0A21336-6072-4841-A629-4AB7E0CAAEFD}"/>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sp>
        <p:nvSpPr>
          <p:cNvPr id="2" name="Rectangle 1">
            <a:extLst>
              <a:ext uri="{FF2B5EF4-FFF2-40B4-BE49-F238E27FC236}">
                <a16:creationId xmlns:a16="http://schemas.microsoft.com/office/drawing/2014/main" id="{62C40625-9CB9-4C5A-91FE-1A574A04E98A}"/>
              </a:ext>
            </a:extLst>
          </p:cNvPr>
          <p:cNvSpPr/>
          <p:nvPr userDrawn="1"/>
        </p:nvSpPr>
        <p:spPr>
          <a:xfrm>
            <a:off x="0" y="0"/>
            <a:ext cx="9144000" cy="68580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Graphical user interface&#10;&#10;Description automatically generated with medium confidence">
            <a:extLst>
              <a:ext uri="{FF2B5EF4-FFF2-40B4-BE49-F238E27FC236}">
                <a16:creationId xmlns:a16="http://schemas.microsoft.com/office/drawing/2014/main" id="{05D3BA94-2B76-4055-B3A1-E4630E58A4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29047" y="5762758"/>
            <a:ext cx="2627616" cy="948281"/>
          </a:xfrm>
          <a:prstGeom prst="rect">
            <a:avLst/>
          </a:prstGeom>
        </p:spPr>
      </p:pic>
      <p:pic>
        <p:nvPicPr>
          <p:cNvPr id="8" name="Picture 7">
            <a:extLst>
              <a:ext uri="{FF2B5EF4-FFF2-40B4-BE49-F238E27FC236}">
                <a16:creationId xmlns:a16="http://schemas.microsoft.com/office/drawing/2014/main" id="{A027C2B3-3CEF-4E83-8059-FF0286EE8C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592" y="5741096"/>
            <a:ext cx="2295501" cy="1145726"/>
          </a:xfrm>
          <a:prstGeom prst="rect">
            <a:avLst/>
          </a:prstGeom>
        </p:spPr>
      </p:pic>
    </p:spTree>
    <p:extLst>
      <p:ext uri="{BB962C8B-B14F-4D97-AF65-F5344CB8AC3E}">
        <p14:creationId xmlns:p14="http://schemas.microsoft.com/office/powerpoint/2010/main" val="1610840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48A7-7A3A-C044-AB35-E5A7AEB2A6CD}"/>
              </a:ext>
            </a:extLst>
          </p:cNvPr>
          <p:cNvSpPr>
            <a:spLocks noGrp="1"/>
          </p:cNvSpPr>
          <p:nvPr>
            <p:ph type="title"/>
          </p:nvPr>
        </p:nvSpPr>
        <p:spPr>
          <a:xfrm>
            <a:off x="298223" y="240366"/>
            <a:ext cx="8558439" cy="639791"/>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351A262-87D8-9846-BED5-4C9BD7425486}"/>
              </a:ext>
            </a:extLst>
          </p:cNvPr>
          <p:cNvSpPr>
            <a:spLocks noGrp="1"/>
          </p:cNvSpPr>
          <p:nvPr>
            <p:ph idx="1"/>
          </p:nvPr>
        </p:nvSpPr>
        <p:spPr>
          <a:xfrm>
            <a:off x="287337" y="1268413"/>
            <a:ext cx="8558439" cy="4706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2DC49-1848-AB4B-928F-AC979BBA3776}"/>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a:t>E4A-MamaYe</a:t>
            </a:r>
          </a:p>
        </p:txBody>
      </p:sp>
    </p:spTree>
    <p:extLst>
      <p:ext uri="{BB962C8B-B14F-4D97-AF65-F5344CB8AC3E}">
        <p14:creationId xmlns:p14="http://schemas.microsoft.com/office/powerpoint/2010/main" val="3209684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90AD486-0E00-8C41-9311-79A1C05DFF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291"/>
          <a:stretch/>
        </p:blipFill>
        <p:spPr>
          <a:xfrm>
            <a:off x="0" y="-13855"/>
            <a:ext cx="9144000" cy="6871855"/>
          </a:xfrm>
          <a:prstGeom prst="rect">
            <a:avLst/>
          </a:prstGeom>
        </p:spPr>
      </p:pic>
      <p:sp>
        <p:nvSpPr>
          <p:cNvPr id="7" name="Rectangle 6">
            <a:extLst>
              <a:ext uri="{FF2B5EF4-FFF2-40B4-BE49-F238E27FC236}">
                <a16:creationId xmlns:a16="http://schemas.microsoft.com/office/drawing/2014/main" id="{3AA2098A-D36F-9F45-B3A1-000497692AA5}"/>
              </a:ext>
            </a:extLst>
          </p:cNvPr>
          <p:cNvSpPr/>
          <p:nvPr userDrawn="1"/>
        </p:nvSpPr>
        <p:spPr>
          <a:xfrm>
            <a:off x="4762" y="195322"/>
            <a:ext cx="9139238" cy="6662677"/>
          </a:xfrm>
          <a:prstGeom prst="rect">
            <a:avLst/>
          </a:prstGeom>
          <a:solidFill>
            <a:schemeClr val="accent5">
              <a:alpha val="545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A5A16E6-B41A-2947-82A7-07739F8F9A35}"/>
              </a:ext>
            </a:extLst>
          </p:cNvPr>
          <p:cNvSpPr>
            <a:spLocks noGrp="1"/>
          </p:cNvSpPr>
          <p:nvPr>
            <p:ph type="ctrTitle" hasCustomPrompt="1"/>
          </p:nvPr>
        </p:nvSpPr>
        <p:spPr>
          <a:xfrm>
            <a:off x="623888" y="4028239"/>
            <a:ext cx="7886700" cy="725033"/>
          </a:xfrm>
          <a:prstGeom prst="rect">
            <a:avLst/>
          </a:prstGeom>
        </p:spPr>
        <p:txBody>
          <a:bodyPr anchor="b">
            <a:noAutofit/>
          </a:bodyPr>
          <a:lstStyle>
            <a:lvl1pPr algn="l">
              <a:defRPr sz="5400" b="1" i="0">
                <a:latin typeface="+mj-lt"/>
              </a:defRPr>
            </a:lvl1pPr>
          </a:lstStyle>
          <a:p>
            <a:r>
              <a:rPr lang="en-US"/>
              <a:t>Master title style</a:t>
            </a:r>
          </a:p>
        </p:txBody>
      </p:sp>
      <p:sp>
        <p:nvSpPr>
          <p:cNvPr id="10" name="Text Placeholder 2">
            <a:extLst>
              <a:ext uri="{FF2B5EF4-FFF2-40B4-BE49-F238E27FC236}">
                <a16:creationId xmlns:a16="http://schemas.microsoft.com/office/drawing/2014/main" id="{2B99E7E1-99B6-3845-86DD-2F543885A5F6}"/>
              </a:ext>
            </a:extLst>
          </p:cNvPr>
          <p:cNvSpPr>
            <a:spLocks noGrp="1"/>
          </p:cNvSpPr>
          <p:nvPr>
            <p:ph type="body" idx="1"/>
          </p:nvPr>
        </p:nvSpPr>
        <p:spPr>
          <a:xfrm>
            <a:off x="623888" y="5039591"/>
            <a:ext cx="7886700" cy="1091624"/>
          </a:xfrm>
          <a:prstGeom prst="rect">
            <a:avLst/>
          </a:prstGeom>
        </p:spPr>
        <p:txBody>
          <a:bodyPr/>
          <a:lstStyle>
            <a:lvl1pPr marL="0" indent="0">
              <a:buNone/>
              <a:defRPr sz="2000" b="1" i="0" cap="none" spc="0">
                <a:ln w="0"/>
                <a:solidFill>
                  <a:schemeClr val="bg1"/>
                </a:solidFill>
                <a:effectLst>
                  <a:outerShdw blurRad="38100" dist="25400" dir="5400000" algn="ctr" rotWithShape="0">
                    <a:srgbClr val="6E747A">
                      <a:alpha val="43000"/>
                    </a:srgbClr>
                  </a:outerShdw>
                </a:effectLst>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37AF0EDB-432B-7D40-A1EB-2B208B0E86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288" y="-882486"/>
            <a:ext cx="3438197" cy="3438197"/>
          </a:xfrm>
          <a:prstGeom prst="rect">
            <a:avLst/>
          </a:prstGeom>
        </p:spPr>
      </p:pic>
      <p:pic>
        <p:nvPicPr>
          <p:cNvPr id="17" name="Picture 16">
            <a:extLst>
              <a:ext uri="{FF2B5EF4-FFF2-40B4-BE49-F238E27FC236}">
                <a16:creationId xmlns:a16="http://schemas.microsoft.com/office/drawing/2014/main" id="{FC90C202-6A9C-3542-83EF-47BD64055E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8511" y="4608949"/>
            <a:ext cx="3073400" cy="533400"/>
          </a:xfrm>
          <a:prstGeom prst="rect">
            <a:avLst/>
          </a:prstGeom>
        </p:spPr>
      </p:pic>
      <p:pic>
        <p:nvPicPr>
          <p:cNvPr id="19" name="Picture 18">
            <a:extLst>
              <a:ext uri="{FF2B5EF4-FFF2-40B4-BE49-F238E27FC236}">
                <a16:creationId xmlns:a16="http://schemas.microsoft.com/office/drawing/2014/main" id="{565ABD12-CE2C-6847-867C-B2037AE1208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8689" y="195322"/>
            <a:ext cx="2301670" cy="2301670"/>
          </a:xfrm>
          <a:prstGeom prst="rect">
            <a:avLst/>
          </a:prstGeom>
        </p:spPr>
      </p:pic>
      <p:pic>
        <p:nvPicPr>
          <p:cNvPr id="15" name="Picture 14">
            <a:extLst>
              <a:ext uri="{FF2B5EF4-FFF2-40B4-BE49-F238E27FC236}">
                <a16:creationId xmlns:a16="http://schemas.microsoft.com/office/drawing/2014/main" id="{2DC2B135-1D77-C14D-B68A-66A7C2ED757B}"/>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842567" y="881513"/>
            <a:ext cx="709179" cy="810490"/>
          </a:xfrm>
          <a:prstGeom prst="rect">
            <a:avLst/>
          </a:prstGeom>
        </p:spPr>
      </p:pic>
    </p:spTree>
    <p:extLst>
      <p:ext uri="{BB962C8B-B14F-4D97-AF65-F5344CB8AC3E}">
        <p14:creationId xmlns:p14="http://schemas.microsoft.com/office/powerpoint/2010/main" val="2401697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ictur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0ED94E-334E-4242-B504-6A30E4D322FB}"/>
              </a:ext>
            </a:extLst>
          </p:cNvPr>
          <p:cNvSpPr>
            <a:spLocks noGrp="1"/>
          </p:cNvSpPr>
          <p:nvPr>
            <p:ph sz="half" idx="1"/>
          </p:nvPr>
        </p:nvSpPr>
        <p:spPr>
          <a:xfrm>
            <a:off x="298451" y="1268413"/>
            <a:ext cx="4227512" cy="47258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D131C840-5C17-9F4D-86B7-1513C9A6D751}"/>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a:p>
        </p:txBody>
      </p:sp>
      <p:sp>
        <p:nvSpPr>
          <p:cNvPr id="9" name="Picture Placeholder 8">
            <a:extLst>
              <a:ext uri="{FF2B5EF4-FFF2-40B4-BE49-F238E27FC236}">
                <a16:creationId xmlns:a16="http://schemas.microsoft.com/office/drawing/2014/main" id="{F268ED2F-6B1C-4942-9F60-14782A82C594}"/>
              </a:ext>
            </a:extLst>
          </p:cNvPr>
          <p:cNvSpPr>
            <a:spLocks noGrp="1"/>
          </p:cNvSpPr>
          <p:nvPr>
            <p:ph type="pic" sz="quarter" idx="11"/>
          </p:nvPr>
        </p:nvSpPr>
        <p:spPr>
          <a:xfrm>
            <a:off x="4635500" y="1268413"/>
            <a:ext cx="4221163" cy="4734875"/>
          </a:xfrm>
        </p:spPr>
        <p:txBody>
          <a:bodyPr/>
          <a:lstStyle/>
          <a:p>
            <a:endParaRPr lang="en-US"/>
          </a:p>
        </p:txBody>
      </p:sp>
      <p:sp>
        <p:nvSpPr>
          <p:cNvPr id="10" name="Date Placeholder 3">
            <a:extLst>
              <a:ext uri="{FF2B5EF4-FFF2-40B4-BE49-F238E27FC236}">
                <a16:creationId xmlns:a16="http://schemas.microsoft.com/office/drawing/2014/main" id="{5DFC2DDD-374D-9440-A86D-910CF8A0950E}"/>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a:t>E4A-MamaYe</a:t>
            </a:r>
          </a:p>
        </p:txBody>
      </p:sp>
    </p:spTree>
    <p:extLst>
      <p:ext uri="{BB962C8B-B14F-4D97-AF65-F5344CB8AC3E}">
        <p14:creationId xmlns:p14="http://schemas.microsoft.com/office/powerpoint/2010/main" val="502713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A200AC-BE65-F941-AB95-96EADF3D49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8" r="5829"/>
          <a:stretch/>
        </p:blipFill>
        <p:spPr>
          <a:xfrm>
            <a:off x="0" y="-13855"/>
            <a:ext cx="9144000" cy="6892637"/>
          </a:xfrm>
          <a:prstGeom prst="rect">
            <a:avLst/>
          </a:prstGeom>
        </p:spPr>
      </p:pic>
      <p:pic>
        <p:nvPicPr>
          <p:cNvPr id="11" name="Picture 10">
            <a:extLst>
              <a:ext uri="{FF2B5EF4-FFF2-40B4-BE49-F238E27FC236}">
                <a16:creationId xmlns:a16="http://schemas.microsoft.com/office/drawing/2014/main" id="{7958EEA2-5B00-4148-9F6B-695808B880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87338" y="565873"/>
            <a:ext cx="709179" cy="810490"/>
          </a:xfrm>
          <a:prstGeom prst="rect">
            <a:avLst/>
          </a:prstGeom>
        </p:spPr>
      </p:pic>
      <p:sp>
        <p:nvSpPr>
          <p:cNvPr id="6" name="Rectangle 5">
            <a:extLst>
              <a:ext uri="{FF2B5EF4-FFF2-40B4-BE49-F238E27FC236}">
                <a16:creationId xmlns:a16="http://schemas.microsoft.com/office/drawing/2014/main" id="{1F5CC52B-A838-8949-AC1E-ACF9331980FB}"/>
              </a:ext>
            </a:extLst>
          </p:cNvPr>
          <p:cNvSpPr/>
          <p:nvPr userDrawn="1"/>
        </p:nvSpPr>
        <p:spPr>
          <a:xfrm>
            <a:off x="-5953" y="1"/>
            <a:ext cx="9146382" cy="6868390"/>
          </a:xfrm>
          <a:prstGeom prst="rect">
            <a:avLst/>
          </a:prstGeom>
          <a:solidFill>
            <a:schemeClr val="accent5">
              <a:alpha val="545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A78DE4A-8971-9A4A-8963-C6535B1DC7BD}"/>
              </a:ext>
            </a:extLst>
          </p:cNvPr>
          <p:cNvSpPr>
            <a:spLocks noGrp="1"/>
          </p:cNvSpPr>
          <p:nvPr>
            <p:ph type="ctrTitle" hasCustomPrompt="1"/>
          </p:nvPr>
        </p:nvSpPr>
        <p:spPr>
          <a:xfrm>
            <a:off x="623888" y="4028239"/>
            <a:ext cx="7886700" cy="725033"/>
          </a:xfrm>
          <a:prstGeom prst="rect">
            <a:avLst/>
          </a:prstGeom>
        </p:spPr>
        <p:txBody>
          <a:bodyPr anchor="b">
            <a:noAutofit/>
          </a:bodyPr>
          <a:lstStyle>
            <a:lvl1pPr algn="l">
              <a:defRPr sz="5400" b="1" i="0">
                <a:latin typeface="+mj-lt"/>
              </a:defRPr>
            </a:lvl1pPr>
          </a:lstStyle>
          <a:p>
            <a:r>
              <a:rPr lang="en-US"/>
              <a:t>Master title style</a:t>
            </a:r>
          </a:p>
        </p:txBody>
      </p:sp>
      <p:sp>
        <p:nvSpPr>
          <p:cNvPr id="3" name="Text Placeholder 2">
            <a:extLst>
              <a:ext uri="{FF2B5EF4-FFF2-40B4-BE49-F238E27FC236}">
                <a16:creationId xmlns:a16="http://schemas.microsoft.com/office/drawing/2014/main" id="{709BBD3B-88EC-F94B-A898-5EF145847B30}"/>
              </a:ext>
            </a:extLst>
          </p:cNvPr>
          <p:cNvSpPr>
            <a:spLocks noGrp="1"/>
          </p:cNvSpPr>
          <p:nvPr>
            <p:ph type="body" idx="1"/>
          </p:nvPr>
        </p:nvSpPr>
        <p:spPr>
          <a:xfrm>
            <a:off x="623888" y="5039591"/>
            <a:ext cx="7886700" cy="1091624"/>
          </a:xfrm>
          <a:prstGeom prst="rect">
            <a:avLst/>
          </a:prstGeom>
        </p:spPr>
        <p:txBody>
          <a:bodyPr/>
          <a:lstStyle>
            <a:lvl1pPr marL="0" indent="0">
              <a:buNone/>
              <a:defRPr sz="2000" b="1" i="0" cap="none" spc="0">
                <a:ln w="0"/>
                <a:solidFill>
                  <a:schemeClr val="bg1"/>
                </a:solidFill>
                <a:effectLst>
                  <a:outerShdw blurRad="38100" dist="25400" dir="5400000" algn="ctr" rotWithShape="0">
                    <a:srgbClr val="6E747A">
                      <a:alpha val="43000"/>
                    </a:srgbClr>
                  </a:outerShdw>
                </a:effectLst>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pic>
        <p:nvPicPr>
          <p:cNvPr id="13" name="Picture 12">
            <a:extLst>
              <a:ext uri="{FF2B5EF4-FFF2-40B4-BE49-F238E27FC236}">
                <a16:creationId xmlns:a16="http://schemas.microsoft.com/office/drawing/2014/main" id="{553D6AF0-4C99-AD4F-AD5D-028FA418946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5288" y="-882486"/>
            <a:ext cx="3438197" cy="3438197"/>
          </a:xfrm>
          <a:prstGeom prst="rect">
            <a:avLst/>
          </a:prstGeom>
        </p:spPr>
      </p:pic>
      <p:pic>
        <p:nvPicPr>
          <p:cNvPr id="14" name="Picture 13">
            <a:extLst>
              <a:ext uri="{FF2B5EF4-FFF2-40B4-BE49-F238E27FC236}">
                <a16:creationId xmlns:a16="http://schemas.microsoft.com/office/drawing/2014/main" id="{E53290EB-5F9F-AC48-AB57-461586BADF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8511" y="4608949"/>
            <a:ext cx="3073400" cy="533400"/>
          </a:xfrm>
          <a:prstGeom prst="rect">
            <a:avLst/>
          </a:prstGeom>
        </p:spPr>
      </p:pic>
      <p:pic>
        <p:nvPicPr>
          <p:cNvPr id="15" name="Picture 14">
            <a:extLst>
              <a:ext uri="{FF2B5EF4-FFF2-40B4-BE49-F238E27FC236}">
                <a16:creationId xmlns:a16="http://schemas.microsoft.com/office/drawing/2014/main" id="{ED35B263-AFCE-0D4A-828C-BD99D97E0022}"/>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88689" y="195322"/>
            <a:ext cx="2301670" cy="2301670"/>
          </a:xfrm>
          <a:prstGeom prst="rect">
            <a:avLst/>
          </a:prstGeom>
        </p:spPr>
      </p:pic>
      <p:pic>
        <p:nvPicPr>
          <p:cNvPr id="16" name="Picture 15">
            <a:extLst>
              <a:ext uri="{FF2B5EF4-FFF2-40B4-BE49-F238E27FC236}">
                <a16:creationId xmlns:a16="http://schemas.microsoft.com/office/drawing/2014/main" id="{4783BE90-716C-3C4C-8B60-8CBDF1017D2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42567" y="881513"/>
            <a:ext cx="709179" cy="810490"/>
          </a:xfrm>
          <a:prstGeom prst="rect">
            <a:avLst/>
          </a:prstGeom>
        </p:spPr>
      </p:pic>
    </p:spTree>
    <p:extLst>
      <p:ext uri="{BB962C8B-B14F-4D97-AF65-F5344CB8AC3E}">
        <p14:creationId xmlns:p14="http://schemas.microsoft.com/office/powerpoint/2010/main" val="1113497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1CA6112-F256-6647-A418-C84C13B1B0CE}"/>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a:p>
        </p:txBody>
      </p:sp>
      <p:sp>
        <p:nvSpPr>
          <p:cNvPr id="6" name="Date Placeholder 3">
            <a:extLst>
              <a:ext uri="{FF2B5EF4-FFF2-40B4-BE49-F238E27FC236}">
                <a16:creationId xmlns:a16="http://schemas.microsoft.com/office/drawing/2014/main" id="{C0A21336-6072-4841-A629-4AB7E0CAAEFD}"/>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a:t>E4A-MamaYe</a:t>
            </a:r>
          </a:p>
        </p:txBody>
      </p:sp>
    </p:spTree>
    <p:extLst>
      <p:ext uri="{BB962C8B-B14F-4D97-AF65-F5344CB8AC3E}">
        <p14:creationId xmlns:p14="http://schemas.microsoft.com/office/powerpoint/2010/main" val="1787819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Module Slide">
    <p:bg>
      <p:bgPr>
        <a:solidFill>
          <a:schemeClr val="bg1"/>
        </a:solid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id="{5CB16FB6-69C3-E745-A839-EE35AAFF321D}"/>
              </a:ext>
            </a:extLst>
          </p:cNvPr>
          <p:cNvSpPr/>
          <p:nvPr userDrawn="1"/>
        </p:nvSpPr>
        <p:spPr>
          <a:xfrm>
            <a:off x="0" y="0"/>
            <a:ext cx="9144000" cy="6858000"/>
          </a:xfrm>
          <a:prstGeom prst="snip2Diag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5B6E950D-157A-FF48-BB1E-A61168A6631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7338" y="249353"/>
            <a:ext cx="709179" cy="810490"/>
          </a:xfrm>
          <a:prstGeom prst="rect">
            <a:avLst/>
          </a:prstGeom>
        </p:spPr>
      </p:pic>
      <p:sp>
        <p:nvSpPr>
          <p:cNvPr id="2" name="Title 1">
            <a:extLst>
              <a:ext uri="{FF2B5EF4-FFF2-40B4-BE49-F238E27FC236}">
                <a16:creationId xmlns:a16="http://schemas.microsoft.com/office/drawing/2014/main" id="{A20ABC88-D942-D445-8548-77AF2DC78D44}"/>
              </a:ext>
            </a:extLst>
          </p:cNvPr>
          <p:cNvSpPr>
            <a:spLocks noGrp="1"/>
          </p:cNvSpPr>
          <p:nvPr>
            <p:ph type="ctrTitle" hasCustomPrompt="1"/>
          </p:nvPr>
        </p:nvSpPr>
        <p:spPr>
          <a:xfrm>
            <a:off x="287336" y="2460345"/>
            <a:ext cx="6230005" cy="725033"/>
          </a:xfrm>
          <a:prstGeom prst="rect">
            <a:avLst/>
          </a:prstGeom>
        </p:spPr>
        <p:txBody>
          <a:bodyPr anchor="b">
            <a:noAutofit/>
          </a:bodyPr>
          <a:lstStyle>
            <a:lvl1pPr algn="l">
              <a:defRPr sz="5400" b="1" i="0">
                <a:latin typeface="+mj-lt"/>
              </a:defRPr>
            </a:lvl1pPr>
          </a:lstStyle>
          <a:p>
            <a:r>
              <a:rPr lang="en-US"/>
              <a:t>Master title style</a:t>
            </a:r>
          </a:p>
        </p:txBody>
      </p:sp>
      <p:sp>
        <p:nvSpPr>
          <p:cNvPr id="3" name="Subtitle 2">
            <a:extLst>
              <a:ext uri="{FF2B5EF4-FFF2-40B4-BE49-F238E27FC236}">
                <a16:creationId xmlns:a16="http://schemas.microsoft.com/office/drawing/2014/main" id="{49C67A7F-8749-464D-B788-919A213137CA}"/>
              </a:ext>
            </a:extLst>
          </p:cNvPr>
          <p:cNvSpPr>
            <a:spLocks noGrp="1"/>
          </p:cNvSpPr>
          <p:nvPr>
            <p:ph type="subTitle" idx="1"/>
          </p:nvPr>
        </p:nvSpPr>
        <p:spPr>
          <a:xfrm>
            <a:off x="287338" y="3429000"/>
            <a:ext cx="5237162" cy="346695"/>
          </a:xfrm>
          <a:prstGeom prst="rect">
            <a:avLst/>
          </a:prstGeom>
        </p:spPr>
        <p:txBody>
          <a:bodyPr>
            <a:normAutofit/>
          </a:bodyPr>
          <a:lstStyle>
            <a:lvl1pPr marL="0" indent="0" algn="l">
              <a:buNone/>
              <a:defRPr sz="2400" b="1" i="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Oval 4">
            <a:extLst>
              <a:ext uri="{FF2B5EF4-FFF2-40B4-BE49-F238E27FC236}">
                <a16:creationId xmlns:a16="http://schemas.microsoft.com/office/drawing/2014/main" id="{1B4C378C-CACD-9442-847B-3136371ACD30}"/>
              </a:ext>
            </a:extLst>
          </p:cNvPr>
          <p:cNvSpPr/>
          <p:nvPr userDrawn="1"/>
        </p:nvSpPr>
        <p:spPr>
          <a:xfrm>
            <a:off x="1779899" y="5645723"/>
            <a:ext cx="800203" cy="800203"/>
          </a:xfrm>
          <a:prstGeom prst="ellipse">
            <a:avLst/>
          </a:prstGeom>
          <a:solidFill>
            <a:schemeClr val="bg1"/>
          </a:solid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26A97E6F-2287-CD48-AA49-2A752F1C75CE}"/>
              </a:ext>
            </a:extLst>
          </p:cNvPr>
          <p:cNvSpPr txBox="1"/>
          <p:nvPr userDrawn="1"/>
        </p:nvSpPr>
        <p:spPr>
          <a:xfrm>
            <a:off x="1779900" y="5772267"/>
            <a:ext cx="800202" cy="5328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913D15"/>
                </a:solidFill>
                <a:effectLst/>
                <a:uLnTx/>
                <a:uFillTx/>
                <a:latin typeface="Arial" panose="020B0604020202020204"/>
                <a:ea typeface="+mn-ea"/>
                <a:cs typeface="+mn-cs"/>
              </a:rPr>
              <a:t>01</a:t>
            </a:r>
            <a:endParaRPr kumimoji="0" lang="en-US" sz="2800" b="1" i="0" u="none" strike="noStrike" kern="1200" cap="none" spc="0" normalizeH="0" baseline="0" noProof="0">
              <a:ln>
                <a:noFill/>
              </a:ln>
              <a:solidFill>
                <a:srgbClr val="913D15"/>
              </a:solidFill>
              <a:effectLst/>
              <a:uLnTx/>
              <a:uFillTx/>
              <a:latin typeface="Arial" panose="020B0604020202020204"/>
              <a:ea typeface="+mn-ea"/>
              <a:cs typeface="+mn-cs"/>
            </a:endParaRPr>
          </a:p>
        </p:txBody>
      </p:sp>
      <p:sp>
        <p:nvSpPr>
          <p:cNvPr id="33" name="Oval 32">
            <a:extLst>
              <a:ext uri="{FF2B5EF4-FFF2-40B4-BE49-F238E27FC236}">
                <a16:creationId xmlns:a16="http://schemas.microsoft.com/office/drawing/2014/main" id="{06BE0C71-0F6F-CA4D-9C82-37797D9A0C90}"/>
              </a:ext>
            </a:extLst>
          </p:cNvPr>
          <p:cNvSpPr/>
          <p:nvPr userDrawn="1"/>
        </p:nvSpPr>
        <p:spPr>
          <a:xfrm>
            <a:off x="2801873" y="5645723"/>
            <a:ext cx="800203" cy="800203"/>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Oval 33">
            <a:extLst>
              <a:ext uri="{FF2B5EF4-FFF2-40B4-BE49-F238E27FC236}">
                <a16:creationId xmlns:a16="http://schemas.microsoft.com/office/drawing/2014/main" id="{9EF7FAA8-0466-EE47-8335-288AEF3095F6}"/>
              </a:ext>
            </a:extLst>
          </p:cNvPr>
          <p:cNvSpPr/>
          <p:nvPr userDrawn="1"/>
        </p:nvSpPr>
        <p:spPr>
          <a:xfrm>
            <a:off x="3834608" y="5645723"/>
            <a:ext cx="800203" cy="800203"/>
          </a:xfrm>
          <a:prstGeom prst="ellipse">
            <a:avLst/>
          </a:prstGeom>
          <a:solidFill>
            <a:schemeClr val="bg1"/>
          </a:solid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 name="Oval 34">
            <a:extLst>
              <a:ext uri="{FF2B5EF4-FFF2-40B4-BE49-F238E27FC236}">
                <a16:creationId xmlns:a16="http://schemas.microsoft.com/office/drawing/2014/main" id="{3B519915-C821-A14C-B6F0-F9E02C55A0D5}"/>
              </a:ext>
            </a:extLst>
          </p:cNvPr>
          <p:cNvSpPr/>
          <p:nvPr userDrawn="1"/>
        </p:nvSpPr>
        <p:spPr>
          <a:xfrm>
            <a:off x="4868355" y="5645723"/>
            <a:ext cx="800203" cy="800203"/>
          </a:xfrm>
          <a:prstGeom prst="ellipse">
            <a:avLst/>
          </a:prstGeom>
          <a:solidFill>
            <a:schemeClr val="bg1"/>
          </a:solid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6" name="Oval 35">
            <a:extLst>
              <a:ext uri="{FF2B5EF4-FFF2-40B4-BE49-F238E27FC236}">
                <a16:creationId xmlns:a16="http://schemas.microsoft.com/office/drawing/2014/main" id="{BFF40BF5-265E-AD40-AAD7-46B7C8EE0015}"/>
              </a:ext>
            </a:extLst>
          </p:cNvPr>
          <p:cNvSpPr/>
          <p:nvPr userDrawn="1"/>
        </p:nvSpPr>
        <p:spPr>
          <a:xfrm>
            <a:off x="5921589" y="5645723"/>
            <a:ext cx="800203" cy="800203"/>
          </a:xfrm>
          <a:prstGeom prst="ellipse">
            <a:avLst/>
          </a:prstGeom>
          <a:solidFill>
            <a:schemeClr val="bg1"/>
          </a:solid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7" name="Oval 36">
            <a:extLst>
              <a:ext uri="{FF2B5EF4-FFF2-40B4-BE49-F238E27FC236}">
                <a16:creationId xmlns:a16="http://schemas.microsoft.com/office/drawing/2014/main" id="{9EC843BA-987C-BA49-B55D-71E35CFF6E8B}"/>
              </a:ext>
            </a:extLst>
          </p:cNvPr>
          <p:cNvSpPr/>
          <p:nvPr userDrawn="1"/>
        </p:nvSpPr>
        <p:spPr>
          <a:xfrm>
            <a:off x="6963054" y="5645723"/>
            <a:ext cx="800203" cy="800203"/>
          </a:xfrm>
          <a:prstGeom prst="ellipse">
            <a:avLst/>
          </a:prstGeom>
          <a:solidFill>
            <a:schemeClr val="bg1"/>
          </a:solid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Oval 37">
            <a:extLst>
              <a:ext uri="{FF2B5EF4-FFF2-40B4-BE49-F238E27FC236}">
                <a16:creationId xmlns:a16="http://schemas.microsoft.com/office/drawing/2014/main" id="{FD8EFDC0-F36A-5747-9C92-C07EC1E9E401}"/>
              </a:ext>
            </a:extLst>
          </p:cNvPr>
          <p:cNvSpPr/>
          <p:nvPr userDrawn="1"/>
        </p:nvSpPr>
        <p:spPr>
          <a:xfrm>
            <a:off x="8026631" y="5645723"/>
            <a:ext cx="800203" cy="800203"/>
          </a:xfrm>
          <a:prstGeom prst="ellipse">
            <a:avLst/>
          </a:prstGeom>
          <a:solidFill>
            <a:schemeClr val="bg1"/>
          </a:solid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7D21E64D-DAB9-C147-955D-DB87DD374171}"/>
              </a:ext>
            </a:extLst>
          </p:cNvPr>
          <p:cNvSpPr txBox="1"/>
          <p:nvPr userDrawn="1"/>
        </p:nvSpPr>
        <p:spPr>
          <a:xfrm>
            <a:off x="2795975" y="5784214"/>
            <a:ext cx="80508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FFFFFF"/>
                </a:solidFill>
                <a:effectLst/>
                <a:uLnTx/>
                <a:uFillTx/>
                <a:latin typeface="Arial" panose="020B0604020202020204"/>
                <a:ea typeface="+mn-ea"/>
                <a:cs typeface="+mn-cs"/>
              </a:rPr>
              <a:t>02</a:t>
            </a:r>
            <a:endParaRPr kumimoji="0" lang="en-US" sz="2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79519EA0-C10E-D44C-91E7-2263564A7F4E}"/>
              </a:ext>
            </a:extLst>
          </p:cNvPr>
          <p:cNvSpPr txBox="1"/>
          <p:nvPr userDrawn="1"/>
        </p:nvSpPr>
        <p:spPr>
          <a:xfrm>
            <a:off x="3864438" y="5784214"/>
            <a:ext cx="76265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913D15"/>
                </a:solidFill>
                <a:effectLst/>
                <a:uLnTx/>
                <a:uFillTx/>
                <a:latin typeface="Arial" panose="020B0604020202020204"/>
                <a:ea typeface="+mn-ea"/>
                <a:cs typeface="+mn-cs"/>
              </a:rPr>
              <a:t>03</a:t>
            </a:r>
            <a:endParaRPr kumimoji="0" lang="en-US" sz="2800" b="1" i="0" u="none" strike="noStrike" kern="1200" cap="none" spc="0" normalizeH="0" baseline="0" noProof="0">
              <a:ln>
                <a:noFill/>
              </a:ln>
              <a:solidFill>
                <a:srgbClr val="913D15"/>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4581CD97-FC26-9540-9A38-C3143CFD9C2E}"/>
              </a:ext>
            </a:extLst>
          </p:cNvPr>
          <p:cNvSpPr txBox="1"/>
          <p:nvPr userDrawn="1"/>
        </p:nvSpPr>
        <p:spPr>
          <a:xfrm>
            <a:off x="4887842" y="5781876"/>
            <a:ext cx="78071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913D15"/>
                </a:solidFill>
                <a:effectLst/>
                <a:uLnTx/>
                <a:uFillTx/>
                <a:latin typeface="Arial" panose="020B0604020202020204"/>
                <a:ea typeface="+mn-ea"/>
                <a:cs typeface="+mn-cs"/>
              </a:rPr>
              <a:t>04</a:t>
            </a:r>
            <a:endParaRPr kumimoji="0" lang="en-US" sz="2800" b="1" i="0" u="none" strike="noStrike" kern="1200" cap="none" spc="0" normalizeH="0" baseline="0" noProof="0">
              <a:ln>
                <a:noFill/>
              </a:ln>
              <a:solidFill>
                <a:srgbClr val="913D15"/>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22D2810D-4FA1-4D41-94D9-DA30D1625167}"/>
              </a:ext>
            </a:extLst>
          </p:cNvPr>
          <p:cNvSpPr txBox="1"/>
          <p:nvPr userDrawn="1"/>
        </p:nvSpPr>
        <p:spPr>
          <a:xfrm>
            <a:off x="5931933" y="5784214"/>
            <a:ext cx="7677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913D15"/>
                </a:solidFill>
                <a:effectLst/>
                <a:uLnTx/>
                <a:uFillTx/>
                <a:latin typeface="Arial" panose="020B0604020202020204"/>
                <a:ea typeface="+mn-ea"/>
                <a:cs typeface="+mn-cs"/>
              </a:rPr>
              <a:t>05</a:t>
            </a:r>
            <a:endParaRPr kumimoji="0" lang="en-US" sz="2800" b="1" i="0" u="none" strike="noStrike" kern="1200" cap="none" spc="0" normalizeH="0" baseline="0" noProof="0">
              <a:ln>
                <a:noFill/>
              </a:ln>
              <a:solidFill>
                <a:srgbClr val="913D15"/>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1CBC15E0-BF71-404D-854A-919912ADD35A}"/>
              </a:ext>
            </a:extLst>
          </p:cNvPr>
          <p:cNvSpPr txBox="1"/>
          <p:nvPr userDrawn="1"/>
        </p:nvSpPr>
        <p:spPr>
          <a:xfrm>
            <a:off x="6985166" y="5788043"/>
            <a:ext cx="77809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913D15"/>
                </a:solidFill>
                <a:effectLst/>
                <a:uLnTx/>
                <a:uFillTx/>
                <a:latin typeface="Arial" panose="020B0604020202020204"/>
                <a:ea typeface="+mn-ea"/>
                <a:cs typeface="+mn-cs"/>
              </a:rPr>
              <a:t>06</a:t>
            </a:r>
            <a:endParaRPr kumimoji="0" lang="en-US" sz="2800" b="1" i="0" u="none" strike="noStrike" kern="1200" cap="none" spc="0" normalizeH="0" baseline="0" noProof="0">
              <a:ln>
                <a:noFill/>
              </a:ln>
              <a:solidFill>
                <a:srgbClr val="913D15"/>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D0BB58A3-5B7B-CF4C-AD88-EBFED2041ED3}"/>
              </a:ext>
            </a:extLst>
          </p:cNvPr>
          <p:cNvSpPr txBox="1"/>
          <p:nvPr userDrawn="1"/>
        </p:nvSpPr>
        <p:spPr>
          <a:xfrm>
            <a:off x="8026631" y="5808770"/>
            <a:ext cx="8002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913D15"/>
                </a:solidFill>
                <a:effectLst/>
                <a:uLnTx/>
                <a:uFillTx/>
                <a:latin typeface="Arial" panose="020B0604020202020204"/>
                <a:ea typeface="+mn-ea"/>
                <a:cs typeface="+mn-cs"/>
              </a:rPr>
              <a:t>07</a:t>
            </a:r>
            <a:endParaRPr kumimoji="0" lang="en-US" sz="2800" b="1" i="0" u="none" strike="noStrike" kern="1200" cap="none" spc="0" normalizeH="0" baseline="0" noProof="0">
              <a:ln>
                <a:noFill/>
              </a:ln>
              <a:solidFill>
                <a:srgbClr val="913D15"/>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695709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48A7-7A3A-C044-AB35-E5A7AEB2A6CD}"/>
              </a:ext>
            </a:extLst>
          </p:cNvPr>
          <p:cNvSpPr>
            <a:spLocks noGrp="1"/>
          </p:cNvSpPr>
          <p:nvPr>
            <p:ph type="title"/>
          </p:nvPr>
        </p:nvSpPr>
        <p:spPr>
          <a:xfrm>
            <a:off x="298224" y="240366"/>
            <a:ext cx="7886700" cy="639791"/>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351A262-87D8-9846-BED5-4C9BD7425486}"/>
              </a:ext>
            </a:extLst>
          </p:cNvPr>
          <p:cNvSpPr>
            <a:spLocks noGrp="1"/>
          </p:cNvSpPr>
          <p:nvPr>
            <p:ph idx="1"/>
          </p:nvPr>
        </p:nvSpPr>
        <p:spPr>
          <a:xfrm>
            <a:off x="287338" y="1100138"/>
            <a:ext cx="7886700" cy="456621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3942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duction slide">
    <p:bg>
      <p:bgPr>
        <a:blipFill dpi="0" rotWithShape="1">
          <a:blip r:embed="rId2">
            <a:alphaModFix amt="61000"/>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2716207-27DC-774D-B9DF-871341EB0EC6}"/>
              </a:ext>
            </a:extLst>
          </p:cNvPr>
          <p:cNvSpPr>
            <a:spLocks noGrp="1"/>
          </p:cNvSpPr>
          <p:nvPr>
            <p:ph type="title"/>
          </p:nvPr>
        </p:nvSpPr>
        <p:spPr>
          <a:xfrm>
            <a:off x="298224" y="329908"/>
            <a:ext cx="7953995" cy="484933"/>
          </a:xfrm>
          <a:prstGeom prst="rect">
            <a:avLst/>
          </a:prstGeom>
        </p:spPr>
        <p:txBody>
          <a:bodyPr/>
          <a:lstStyle>
            <a:lvl1pPr>
              <a:defRPr/>
            </a:lvl1pPr>
          </a:lstStyle>
          <a:p>
            <a:endParaRPr lang="en-US"/>
          </a:p>
        </p:txBody>
      </p:sp>
      <p:graphicFrame>
        <p:nvGraphicFramePr>
          <p:cNvPr id="6" name="Diagram 5">
            <a:extLst>
              <a:ext uri="{FF2B5EF4-FFF2-40B4-BE49-F238E27FC236}">
                <a16:creationId xmlns:a16="http://schemas.microsoft.com/office/drawing/2014/main" id="{9B930864-80ED-4140-9217-AF91F24F7B6D}"/>
              </a:ext>
            </a:extLst>
          </p:cNvPr>
          <p:cNvGraphicFramePr/>
          <p:nvPr userDrawn="1"/>
        </p:nvGraphicFramePr>
        <p:xfrm>
          <a:off x="145799" y="1089025"/>
          <a:ext cx="6520787" cy="4988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7" name="Text Placeholder 52">
            <a:extLst>
              <a:ext uri="{FF2B5EF4-FFF2-40B4-BE49-F238E27FC236}">
                <a16:creationId xmlns:a16="http://schemas.microsoft.com/office/drawing/2014/main" id="{17BAB4EC-A405-8C48-9C09-EA1FC799B9A1}"/>
              </a:ext>
            </a:extLst>
          </p:cNvPr>
          <p:cNvSpPr>
            <a:spLocks noGrp="1"/>
          </p:cNvSpPr>
          <p:nvPr>
            <p:ph type="body" sz="quarter" idx="15" hasCustomPrompt="1"/>
          </p:nvPr>
        </p:nvSpPr>
        <p:spPr>
          <a:xfrm>
            <a:off x="380828" y="1191801"/>
            <a:ext cx="3705016" cy="1268031"/>
          </a:xfrm>
        </p:spPr>
        <p:txBody>
          <a:bodyPr>
            <a:normAutofit/>
          </a:bodyPr>
          <a:lstStyle>
            <a:lvl1pPr marL="15875" indent="0">
              <a:buFontTx/>
              <a:buNone/>
              <a:defRPr sz="1400" b="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Enter module structure here…</a:t>
            </a:r>
          </a:p>
        </p:txBody>
      </p:sp>
      <p:sp>
        <p:nvSpPr>
          <p:cNvPr id="53" name="Text Placeholder 52">
            <a:extLst>
              <a:ext uri="{FF2B5EF4-FFF2-40B4-BE49-F238E27FC236}">
                <a16:creationId xmlns:a16="http://schemas.microsoft.com/office/drawing/2014/main" id="{BFD25BA3-0A9A-A846-BF30-0057944B2F62}"/>
              </a:ext>
            </a:extLst>
          </p:cNvPr>
          <p:cNvSpPr>
            <a:spLocks noGrp="1"/>
          </p:cNvSpPr>
          <p:nvPr>
            <p:ph type="body" sz="quarter" idx="13" hasCustomPrompt="1"/>
          </p:nvPr>
        </p:nvSpPr>
        <p:spPr>
          <a:xfrm>
            <a:off x="4483216" y="1191801"/>
            <a:ext cx="1785997" cy="1268031"/>
          </a:xfrm>
        </p:spPr>
        <p:txBody>
          <a:bodyPr>
            <a:normAutofit/>
          </a:bodyPr>
          <a:lstStyle>
            <a:lvl1pPr marL="15875" indent="0" algn="l">
              <a:buFontTx/>
              <a:buNone/>
              <a:defRPr sz="1400" b="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Enter module duration here…</a:t>
            </a:r>
          </a:p>
        </p:txBody>
      </p:sp>
      <p:sp>
        <p:nvSpPr>
          <p:cNvPr id="81" name="Text Placeholder 52">
            <a:extLst>
              <a:ext uri="{FF2B5EF4-FFF2-40B4-BE49-F238E27FC236}">
                <a16:creationId xmlns:a16="http://schemas.microsoft.com/office/drawing/2014/main" id="{113F752C-423D-D54E-9391-10593D48D3CD}"/>
              </a:ext>
            </a:extLst>
          </p:cNvPr>
          <p:cNvSpPr>
            <a:spLocks noGrp="1"/>
          </p:cNvSpPr>
          <p:nvPr>
            <p:ph type="body" sz="quarter" idx="17" hasCustomPrompt="1"/>
          </p:nvPr>
        </p:nvSpPr>
        <p:spPr>
          <a:xfrm>
            <a:off x="4483215" y="3882071"/>
            <a:ext cx="1785997" cy="1314023"/>
          </a:xfrm>
        </p:spPr>
        <p:txBody>
          <a:bodyPr>
            <a:normAutofit/>
          </a:bodyPr>
          <a:lstStyle>
            <a:lvl1pPr marL="15875" indent="0">
              <a:buFontTx/>
              <a:buNone/>
              <a:defRPr sz="1400" b="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Enter materials needed here…</a:t>
            </a:r>
          </a:p>
        </p:txBody>
      </p:sp>
      <p:sp>
        <p:nvSpPr>
          <p:cNvPr id="74" name="Text Placeholder 52">
            <a:extLst>
              <a:ext uri="{FF2B5EF4-FFF2-40B4-BE49-F238E27FC236}">
                <a16:creationId xmlns:a16="http://schemas.microsoft.com/office/drawing/2014/main" id="{1845553D-8DB3-0A42-9160-C11E5813F055}"/>
              </a:ext>
            </a:extLst>
          </p:cNvPr>
          <p:cNvSpPr>
            <a:spLocks noGrp="1"/>
          </p:cNvSpPr>
          <p:nvPr>
            <p:ph type="body" sz="quarter" idx="16" hasCustomPrompt="1"/>
          </p:nvPr>
        </p:nvSpPr>
        <p:spPr>
          <a:xfrm>
            <a:off x="380828" y="3882071"/>
            <a:ext cx="3705016" cy="1314023"/>
          </a:xfrm>
        </p:spPr>
        <p:txBody>
          <a:bodyPr>
            <a:normAutofit/>
          </a:bodyPr>
          <a:lstStyle>
            <a:lvl1pPr marL="15875" indent="0">
              <a:buFontTx/>
              <a:buNone/>
              <a:defRPr sz="1400" b="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Enter group work activities here…</a:t>
            </a:r>
          </a:p>
        </p:txBody>
      </p:sp>
    </p:spTree>
    <p:extLst>
      <p:ext uri="{BB962C8B-B14F-4D97-AF65-F5344CB8AC3E}">
        <p14:creationId xmlns:p14="http://schemas.microsoft.com/office/powerpoint/2010/main" val="232960623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ssion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4781587-8E9B-E548-8507-B2D8787F92C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 y="-2430"/>
            <a:ext cx="9144001" cy="6860429"/>
          </a:xfrm>
          <a:prstGeom prst="rect">
            <a:avLst/>
          </a:prstGeom>
        </p:spPr>
      </p:pic>
      <p:sp>
        <p:nvSpPr>
          <p:cNvPr id="6" name="Rectangle 5">
            <a:extLst>
              <a:ext uri="{FF2B5EF4-FFF2-40B4-BE49-F238E27FC236}">
                <a16:creationId xmlns:a16="http://schemas.microsoft.com/office/drawing/2014/main" id="{1F5CC52B-A838-8949-AC1E-ACF9331980FB}"/>
              </a:ext>
            </a:extLst>
          </p:cNvPr>
          <p:cNvSpPr/>
          <p:nvPr userDrawn="1"/>
        </p:nvSpPr>
        <p:spPr>
          <a:xfrm>
            <a:off x="-2382" y="0"/>
            <a:ext cx="9146382" cy="6857999"/>
          </a:xfrm>
          <a:prstGeom prst="rect">
            <a:avLst/>
          </a:prstGeom>
          <a:solidFill>
            <a:schemeClr val="accent2">
              <a:alpha val="545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709BBD3B-88EC-F94B-A898-5EF145847B30}"/>
              </a:ext>
            </a:extLst>
          </p:cNvPr>
          <p:cNvSpPr>
            <a:spLocks noGrp="1"/>
          </p:cNvSpPr>
          <p:nvPr>
            <p:ph type="body" idx="1"/>
          </p:nvPr>
        </p:nvSpPr>
        <p:spPr>
          <a:xfrm>
            <a:off x="623888" y="4589464"/>
            <a:ext cx="7886700" cy="1500187"/>
          </a:xfrm>
          <a:prstGeom prst="rect">
            <a:avLst/>
          </a:prstGeom>
        </p:spPr>
        <p:txBody>
          <a:bodyPr/>
          <a:lstStyle>
            <a:lvl1pPr marL="0" indent="0">
              <a:buNone/>
              <a:defRPr sz="2000" b="1" i="0" cap="none" spc="0">
                <a:ln w="0"/>
                <a:solidFill>
                  <a:schemeClr val="bg1"/>
                </a:solidFill>
                <a:effectLst>
                  <a:outerShdw blurRad="38100" dist="25400" dir="5400000" algn="ctr" rotWithShape="0">
                    <a:srgbClr val="6E747A">
                      <a:alpha val="43000"/>
                    </a:srgbClr>
                  </a:outerShdw>
                </a:effectLst>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pic>
        <p:nvPicPr>
          <p:cNvPr id="11" name="Picture 10">
            <a:extLst>
              <a:ext uri="{FF2B5EF4-FFF2-40B4-BE49-F238E27FC236}">
                <a16:creationId xmlns:a16="http://schemas.microsoft.com/office/drawing/2014/main" id="{7958EEA2-5B00-4148-9F6B-695808B880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87338" y="565873"/>
            <a:ext cx="709179" cy="810490"/>
          </a:xfrm>
          <a:prstGeom prst="rect">
            <a:avLst/>
          </a:prstGeom>
        </p:spPr>
      </p:pic>
      <p:sp>
        <p:nvSpPr>
          <p:cNvPr id="4" name="TextBox 3">
            <a:extLst>
              <a:ext uri="{FF2B5EF4-FFF2-40B4-BE49-F238E27FC236}">
                <a16:creationId xmlns:a16="http://schemas.microsoft.com/office/drawing/2014/main" id="{98DA16FD-70EF-B943-84ED-A01BB14A63B5}"/>
              </a:ext>
            </a:extLst>
          </p:cNvPr>
          <p:cNvSpPr txBox="1"/>
          <p:nvPr userDrawn="1"/>
        </p:nvSpPr>
        <p:spPr>
          <a:xfrm>
            <a:off x="636588" y="3619500"/>
            <a:ext cx="473551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rgbClr val="FFFFFF"/>
                </a:solidFill>
                <a:effectLst/>
                <a:uLnTx/>
                <a:uFillTx/>
                <a:latin typeface="Arial" panose="020B0604020202020204"/>
                <a:ea typeface="+mn-ea"/>
                <a:cs typeface="+mn-cs"/>
              </a:rPr>
              <a:t>Session 1</a:t>
            </a:r>
            <a:endParaRPr kumimoji="0" lang="en-US" sz="5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96550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ssion slide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9E0E98D-9A95-EE4F-BB06-C94E8FFB25B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6350"/>
            <a:ext cx="9144000" cy="6864349"/>
          </a:xfrm>
          <a:prstGeom prst="rect">
            <a:avLst/>
          </a:prstGeom>
        </p:spPr>
      </p:pic>
      <p:sp>
        <p:nvSpPr>
          <p:cNvPr id="7" name="Rectangle 6">
            <a:extLst>
              <a:ext uri="{FF2B5EF4-FFF2-40B4-BE49-F238E27FC236}">
                <a16:creationId xmlns:a16="http://schemas.microsoft.com/office/drawing/2014/main" id="{3AA2098A-D36F-9F45-B3A1-000497692AA5}"/>
              </a:ext>
            </a:extLst>
          </p:cNvPr>
          <p:cNvSpPr/>
          <p:nvPr userDrawn="1"/>
        </p:nvSpPr>
        <p:spPr>
          <a:xfrm>
            <a:off x="4762" y="0"/>
            <a:ext cx="9139238" cy="6858000"/>
          </a:xfrm>
          <a:prstGeom prst="rect">
            <a:avLst/>
          </a:prstGeom>
          <a:solidFill>
            <a:schemeClr val="accent2">
              <a:alpha val="545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 Placeholder 2">
            <a:extLst>
              <a:ext uri="{FF2B5EF4-FFF2-40B4-BE49-F238E27FC236}">
                <a16:creationId xmlns:a16="http://schemas.microsoft.com/office/drawing/2014/main" id="{87746237-9FE6-7E4A-8487-DFD5310DBC65}"/>
              </a:ext>
            </a:extLst>
          </p:cNvPr>
          <p:cNvSpPr>
            <a:spLocks noGrp="1"/>
          </p:cNvSpPr>
          <p:nvPr>
            <p:ph type="body" idx="1"/>
          </p:nvPr>
        </p:nvSpPr>
        <p:spPr>
          <a:xfrm>
            <a:off x="623888" y="4589464"/>
            <a:ext cx="7886700" cy="1500187"/>
          </a:xfrm>
          <a:prstGeom prst="rect">
            <a:avLst/>
          </a:prstGeom>
        </p:spPr>
        <p:txBody>
          <a:bodyPr/>
          <a:lstStyle>
            <a:lvl1pPr marL="0" indent="0">
              <a:buNone/>
              <a:defRPr sz="2000" b="1" i="0" cap="none" spc="0">
                <a:ln w="0"/>
                <a:solidFill>
                  <a:schemeClr val="bg1"/>
                </a:solidFill>
                <a:effectLst>
                  <a:outerShdw blurRad="38100" dist="25400" dir="5400000" algn="ctr" rotWithShape="0">
                    <a:srgbClr val="6E747A">
                      <a:alpha val="43000"/>
                    </a:srgbClr>
                  </a:outerShdw>
                </a:effectLst>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4622C1E3-EA24-CB47-9766-C747DAF96B2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87338" y="565873"/>
            <a:ext cx="709179" cy="810490"/>
          </a:xfrm>
          <a:prstGeom prst="rect">
            <a:avLst/>
          </a:prstGeom>
        </p:spPr>
      </p:pic>
      <p:sp>
        <p:nvSpPr>
          <p:cNvPr id="9" name="TextBox 8">
            <a:extLst>
              <a:ext uri="{FF2B5EF4-FFF2-40B4-BE49-F238E27FC236}">
                <a16:creationId xmlns:a16="http://schemas.microsoft.com/office/drawing/2014/main" id="{75D97105-14AA-454B-B72A-674E49CCC8B3}"/>
              </a:ext>
            </a:extLst>
          </p:cNvPr>
          <p:cNvSpPr txBox="1"/>
          <p:nvPr userDrawn="1"/>
        </p:nvSpPr>
        <p:spPr>
          <a:xfrm>
            <a:off x="636588" y="3619500"/>
            <a:ext cx="473551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rgbClr val="FFFFFF"/>
                </a:solidFill>
                <a:effectLst/>
                <a:uLnTx/>
                <a:uFillTx/>
                <a:latin typeface="Arial" panose="020B0604020202020204"/>
                <a:ea typeface="+mn-ea"/>
                <a:cs typeface="+mn-cs"/>
              </a:rPr>
              <a:t>Session 2</a:t>
            </a:r>
            <a:endParaRPr kumimoji="0" lang="en-US" sz="5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99275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vider slide option 1">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6E950D-157A-FF48-BB1E-A61168A6631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7338" y="249353"/>
            <a:ext cx="709179" cy="810490"/>
          </a:xfrm>
          <a:prstGeom prst="rect">
            <a:avLst/>
          </a:prstGeom>
        </p:spPr>
      </p:pic>
      <p:sp>
        <p:nvSpPr>
          <p:cNvPr id="4" name="Snip Single Corner of Rectangle 3">
            <a:extLst>
              <a:ext uri="{FF2B5EF4-FFF2-40B4-BE49-F238E27FC236}">
                <a16:creationId xmlns:a16="http://schemas.microsoft.com/office/drawing/2014/main" id="{86DF9478-A8A0-DC43-9383-9BE63E8EBCAC}"/>
              </a:ext>
            </a:extLst>
          </p:cNvPr>
          <p:cNvSpPr/>
          <p:nvPr userDrawn="1"/>
        </p:nvSpPr>
        <p:spPr>
          <a:xfrm>
            <a:off x="1" y="0"/>
            <a:ext cx="9144000" cy="68580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9C67A7F-8749-464D-B788-919A213137CA}"/>
              </a:ext>
            </a:extLst>
          </p:cNvPr>
          <p:cNvSpPr>
            <a:spLocks noGrp="1"/>
          </p:cNvSpPr>
          <p:nvPr>
            <p:ph type="subTitle" idx="1"/>
          </p:nvPr>
        </p:nvSpPr>
        <p:spPr>
          <a:xfrm>
            <a:off x="287338" y="3429000"/>
            <a:ext cx="5237162" cy="346695"/>
          </a:xfrm>
          <a:prstGeom prst="rect">
            <a:avLst/>
          </a:prstGeom>
        </p:spPr>
        <p:txBody>
          <a:bodyPr>
            <a:normAutofit/>
          </a:bodyPr>
          <a:lstStyle>
            <a:lvl1pPr marL="0" indent="0" algn="l">
              <a:buNone/>
              <a:defRPr sz="2400" b="1" i="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Title 1">
            <a:extLst>
              <a:ext uri="{FF2B5EF4-FFF2-40B4-BE49-F238E27FC236}">
                <a16:creationId xmlns:a16="http://schemas.microsoft.com/office/drawing/2014/main" id="{A20ABC88-D942-D445-8548-77AF2DC78D44}"/>
              </a:ext>
            </a:extLst>
          </p:cNvPr>
          <p:cNvSpPr>
            <a:spLocks noGrp="1"/>
          </p:cNvSpPr>
          <p:nvPr>
            <p:ph type="ctrTitle" hasCustomPrompt="1"/>
          </p:nvPr>
        </p:nvSpPr>
        <p:spPr>
          <a:xfrm>
            <a:off x="287336" y="2397999"/>
            <a:ext cx="6230005" cy="725033"/>
          </a:xfrm>
          <a:prstGeom prst="rect">
            <a:avLst/>
          </a:prstGeom>
        </p:spPr>
        <p:txBody>
          <a:bodyPr anchor="b">
            <a:noAutofit/>
          </a:bodyPr>
          <a:lstStyle>
            <a:lvl1pPr algn="l">
              <a:defRPr sz="5400" b="1" i="0">
                <a:latin typeface="+mj-lt"/>
              </a:defRPr>
            </a:lvl1pPr>
          </a:lstStyle>
          <a:p>
            <a:r>
              <a:rPr lang="en-US"/>
              <a:t>Master title style</a:t>
            </a:r>
          </a:p>
        </p:txBody>
      </p:sp>
      <p:pic>
        <p:nvPicPr>
          <p:cNvPr id="6" name="Picture 5">
            <a:extLst>
              <a:ext uri="{FF2B5EF4-FFF2-40B4-BE49-F238E27FC236}">
                <a16:creationId xmlns:a16="http://schemas.microsoft.com/office/drawing/2014/main" id="{ABA011FE-92F5-0C46-A636-4EB514C7C1C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803385" y="6037117"/>
            <a:ext cx="2364859" cy="942693"/>
          </a:xfrm>
          <a:prstGeom prst="rect">
            <a:avLst/>
          </a:prstGeom>
        </p:spPr>
      </p:pic>
      <p:pic>
        <p:nvPicPr>
          <p:cNvPr id="10" name="Picture 9">
            <a:extLst>
              <a:ext uri="{FF2B5EF4-FFF2-40B4-BE49-F238E27FC236}">
                <a16:creationId xmlns:a16="http://schemas.microsoft.com/office/drawing/2014/main" id="{8CFAC050-784C-5D4E-94B9-9D0B668FA2E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564799" y="6037117"/>
            <a:ext cx="2364859" cy="942693"/>
          </a:xfrm>
          <a:prstGeom prst="rect">
            <a:avLst/>
          </a:prstGeom>
        </p:spPr>
      </p:pic>
      <p:pic>
        <p:nvPicPr>
          <p:cNvPr id="11" name="Picture 10">
            <a:extLst>
              <a:ext uri="{FF2B5EF4-FFF2-40B4-BE49-F238E27FC236}">
                <a16:creationId xmlns:a16="http://schemas.microsoft.com/office/drawing/2014/main" id="{EDA045C3-D305-234F-B5CC-1374E01B8D8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271341" y="6037117"/>
            <a:ext cx="2364859" cy="942693"/>
          </a:xfrm>
          <a:prstGeom prst="rect">
            <a:avLst/>
          </a:prstGeom>
        </p:spPr>
      </p:pic>
      <p:pic>
        <p:nvPicPr>
          <p:cNvPr id="12" name="Picture 11">
            <a:extLst>
              <a:ext uri="{FF2B5EF4-FFF2-40B4-BE49-F238E27FC236}">
                <a16:creationId xmlns:a16="http://schemas.microsoft.com/office/drawing/2014/main" id="{72230338-4D66-C142-9DFC-0E5DF6B3C98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3050" y="6037117"/>
            <a:ext cx="2364859" cy="942693"/>
          </a:xfrm>
          <a:prstGeom prst="rect">
            <a:avLst/>
          </a:prstGeom>
        </p:spPr>
      </p:pic>
      <p:pic>
        <p:nvPicPr>
          <p:cNvPr id="15" name="Picture 14">
            <a:extLst>
              <a:ext uri="{FF2B5EF4-FFF2-40B4-BE49-F238E27FC236}">
                <a16:creationId xmlns:a16="http://schemas.microsoft.com/office/drawing/2014/main" id="{F400097B-9DE2-4449-ABB4-096CE6D6B2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6046" y="4461188"/>
            <a:ext cx="2882900" cy="2882900"/>
          </a:xfrm>
          <a:prstGeom prst="rect">
            <a:avLst/>
          </a:prstGeom>
        </p:spPr>
      </p:pic>
      <p:pic>
        <p:nvPicPr>
          <p:cNvPr id="17" name="Picture 16">
            <a:extLst>
              <a:ext uri="{FF2B5EF4-FFF2-40B4-BE49-F238E27FC236}">
                <a16:creationId xmlns:a16="http://schemas.microsoft.com/office/drawing/2014/main" id="{275BA9A8-2306-904C-8D9F-E2A861EB0BF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816" y="3109767"/>
            <a:ext cx="8483600" cy="368300"/>
          </a:xfrm>
          <a:prstGeom prst="rect">
            <a:avLst/>
          </a:prstGeom>
        </p:spPr>
      </p:pic>
    </p:spTree>
    <p:extLst>
      <p:ext uri="{BB962C8B-B14F-4D97-AF65-F5344CB8AC3E}">
        <p14:creationId xmlns:p14="http://schemas.microsoft.com/office/powerpoint/2010/main" val="7616079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clusions slide">
    <p:bg>
      <p:bgPr>
        <a:blipFill dpi="0" rotWithShape="1">
          <a:blip r:embed="rId2">
            <a:alphaModFix amt="61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302C4-AC7D-FE46-9DF7-C69489D5A438}"/>
              </a:ext>
            </a:extLst>
          </p:cNvPr>
          <p:cNvSpPr>
            <a:spLocks noGrp="1"/>
          </p:cNvSpPr>
          <p:nvPr>
            <p:ph type="title"/>
          </p:nvPr>
        </p:nvSpPr>
        <p:spPr>
          <a:xfrm>
            <a:off x="307214" y="335168"/>
            <a:ext cx="7884285" cy="490560"/>
          </a:xfrm>
          <a:prstGeom prst="rect">
            <a:avLst/>
          </a:prstGeom>
        </p:spPr>
        <p:txBody>
          <a:bodyPr/>
          <a:lstStyle>
            <a:lvl1pPr>
              <a:defRPr/>
            </a:lvl1pPr>
          </a:lstStyle>
          <a:p>
            <a:endParaRPr lang="en-US"/>
          </a:p>
        </p:txBody>
      </p:sp>
      <p:sp>
        <p:nvSpPr>
          <p:cNvPr id="18" name="Snip Single Corner Rectangle 17">
            <a:extLst>
              <a:ext uri="{FF2B5EF4-FFF2-40B4-BE49-F238E27FC236}">
                <a16:creationId xmlns:a16="http://schemas.microsoft.com/office/drawing/2014/main" id="{BB33061A-95EB-D14F-9EA8-27883D929039}"/>
              </a:ext>
            </a:extLst>
          </p:cNvPr>
          <p:cNvSpPr/>
          <p:nvPr userDrawn="1"/>
        </p:nvSpPr>
        <p:spPr>
          <a:xfrm>
            <a:off x="307214" y="3122546"/>
            <a:ext cx="2573146" cy="2910047"/>
          </a:xfrm>
          <a:prstGeom prst="snip1Rect">
            <a:avLst/>
          </a:prstGeom>
          <a:solidFill>
            <a:schemeClr val="accent1">
              <a:alpha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63B6513A-A6FF-9A4E-8089-96A16D72FA0F}"/>
              </a:ext>
            </a:extLst>
          </p:cNvPr>
          <p:cNvSpPr txBox="1"/>
          <p:nvPr userDrawn="1"/>
        </p:nvSpPr>
        <p:spPr>
          <a:xfrm>
            <a:off x="424687" y="3194392"/>
            <a:ext cx="20772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Arial" panose="020B0604020202020204"/>
                <a:ea typeface="+mn-ea"/>
                <a:cs typeface="+mn-cs"/>
              </a:rPr>
              <a:t>Key takeaways</a:t>
            </a:r>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F77636B5-D6CF-FD4F-B265-273E70FEAE8B}"/>
              </a:ext>
            </a:extLst>
          </p:cNvPr>
          <p:cNvSpPr/>
          <p:nvPr userDrawn="1"/>
        </p:nvSpPr>
        <p:spPr>
          <a:xfrm>
            <a:off x="406399" y="3605257"/>
            <a:ext cx="2365005" cy="22934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D8076"/>
              </a:solidFill>
              <a:effectLst/>
              <a:uLnTx/>
              <a:uFillTx/>
              <a:latin typeface="Arial" panose="020B0604020202020204"/>
              <a:ea typeface="+mn-ea"/>
              <a:cs typeface="+mn-cs"/>
            </a:endParaRPr>
          </a:p>
        </p:txBody>
      </p:sp>
      <p:sp>
        <p:nvSpPr>
          <p:cNvPr id="33" name="Snip Single Corner Rectangle 32">
            <a:extLst>
              <a:ext uri="{FF2B5EF4-FFF2-40B4-BE49-F238E27FC236}">
                <a16:creationId xmlns:a16="http://schemas.microsoft.com/office/drawing/2014/main" id="{417B83C8-0749-AA40-89EF-09F88603C5FA}"/>
              </a:ext>
            </a:extLst>
          </p:cNvPr>
          <p:cNvSpPr/>
          <p:nvPr userDrawn="1"/>
        </p:nvSpPr>
        <p:spPr>
          <a:xfrm>
            <a:off x="3214435" y="3135246"/>
            <a:ext cx="2573146" cy="2910047"/>
          </a:xfrm>
          <a:prstGeom prst="snip1Rect">
            <a:avLst/>
          </a:prstGeom>
          <a:solidFill>
            <a:schemeClr val="accent1">
              <a:alpha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 name="Snip Single Corner Rectangle 34">
            <a:extLst>
              <a:ext uri="{FF2B5EF4-FFF2-40B4-BE49-F238E27FC236}">
                <a16:creationId xmlns:a16="http://schemas.microsoft.com/office/drawing/2014/main" id="{9C7998BC-1980-A544-BE29-4F4D16917766}"/>
              </a:ext>
            </a:extLst>
          </p:cNvPr>
          <p:cNvSpPr/>
          <p:nvPr userDrawn="1"/>
        </p:nvSpPr>
        <p:spPr>
          <a:xfrm>
            <a:off x="6283517" y="3122546"/>
            <a:ext cx="2573146" cy="2910047"/>
          </a:xfrm>
          <a:prstGeom prst="snip1Rect">
            <a:avLst/>
          </a:prstGeom>
          <a:solidFill>
            <a:schemeClr val="accent1">
              <a:alpha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76DDB3D9-6504-D340-B5F8-74569D67FA9D}"/>
              </a:ext>
            </a:extLst>
          </p:cNvPr>
          <p:cNvSpPr/>
          <p:nvPr userDrawn="1"/>
        </p:nvSpPr>
        <p:spPr>
          <a:xfrm>
            <a:off x="6382702" y="3605257"/>
            <a:ext cx="2365005" cy="22934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D8076"/>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D386A9B7-4FB0-BE49-A8A6-6125B2841B71}"/>
              </a:ext>
            </a:extLst>
          </p:cNvPr>
          <p:cNvSpPr/>
          <p:nvPr userDrawn="1"/>
        </p:nvSpPr>
        <p:spPr>
          <a:xfrm>
            <a:off x="3313620" y="3617957"/>
            <a:ext cx="2365005" cy="22934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D8076"/>
              </a:solidFill>
              <a:effectLst/>
              <a:uLnTx/>
              <a:uFillTx/>
              <a:latin typeface="Arial" panose="020B0604020202020204"/>
              <a:ea typeface="+mn-ea"/>
              <a:cs typeface="+mn-cs"/>
            </a:endParaRPr>
          </a:p>
        </p:txBody>
      </p:sp>
      <p:sp>
        <p:nvSpPr>
          <p:cNvPr id="28" name="Text Placeholder 27">
            <a:extLst>
              <a:ext uri="{FF2B5EF4-FFF2-40B4-BE49-F238E27FC236}">
                <a16:creationId xmlns:a16="http://schemas.microsoft.com/office/drawing/2014/main" id="{D1315606-2E3C-C748-B32A-F0284BE43D7E}"/>
              </a:ext>
            </a:extLst>
          </p:cNvPr>
          <p:cNvSpPr>
            <a:spLocks noGrp="1"/>
          </p:cNvSpPr>
          <p:nvPr>
            <p:ph type="body" sz="quarter" idx="10" hasCustomPrompt="1"/>
          </p:nvPr>
        </p:nvSpPr>
        <p:spPr>
          <a:xfrm>
            <a:off x="493268" y="3695699"/>
            <a:ext cx="2180844" cy="2125473"/>
          </a:xfrm>
        </p:spPr>
        <p:txBody>
          <a:bodyPr>
            <a:normAutofit/>
          </a:bodyPr>
          <a:lstStyle>
            <a:lvl1pPr marL="15875" indent="0">
              <a:buNone/>
              <a:defRPr sz="1600" b="0"/>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a:t>Enter key takeaways here</a:t>
            </a:r>
          </a:p>
        </p:txBody>
      </p:sp>
      <p:sp>
        <p:nvSpPr>
          <p:cNvPr id="29" name="Text Placeholder 27">
            <a:extLst>
              <a:ext uri="{FF2B5EF4-FFF2-40B4-BE49-F238E27FC236}">
                <a16:creationId xmlns:a16="http://schemas.microsoft.com/office/drawing/2014/main" id="{BC33C2FB-5437-0A42-A711-19AE9A9EE592}"/>
              </a:ext>
            </a:extLst>
          </p:cNvPr>
          <p:cNvSpPr>
            <a:spLocks noGrp="1"/>
          </p:cNvSpPr>
          <p:nvPr>
            <p:ph type="body" sz="quarter" idx="11" hasCustomPrompt="1"/>
          </p:nvPr>
        </p:nvSpPr>
        <p:spPr>
          <a:xfrm>
            <a:off x="3376296" y="3682207"/>
            <a:ext cx="2199004" cy="2151666"/>
          </a:xfrm>
        </p:spPr>
        <p:txBody>
          <a:bodyPr>
            <a:normAutofit/>
          </a:bodyPr>
          <a:lstStyle>
            <a:lvl1pPr marL="15875" indent="0">
              <a:buNone/>
              <a:defRPr sz="1600" b="0"/>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a:t>Enter strategy template here</a:t>
            </a:r>
          </a:p>
        </p:txBody>
      </p:sp>
      <p:sp>
        <p:nvSpPr>
          <p:cNvPr id="22" name="TextBox 21">
            <a:extLst>
              <a:ext uri="{FF2B5EF4-FFF2-40B4-BE49-F238E27FC236}">
                <a16:creationId xmlns:a16="http://schemas.microsoft.com/office/drawing/2014/main" id="{088CB19B-8521-4D40-B4D3-5E494867EE93}"/>
              </a:ext>
            </a:extLst>
          </p:cNvPr>
          <p:cNvSpPr txBox="1"/>
          <p:nvPr userDrawn="1"/>
        </p:nvSpPr>
        <p:spPr>
          <a:xfrm>
            <a:off x="3233357" y="3219792"/>
            <a:ext cx="24780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Arial" panose="020B0604020202020204"/>
                <a:ea typeface="+mn-ea"/>
                <a:cs typeface="+mn-cs"/>
              </a:rPr>
              <a:t>Strategy template</a:t>
            </a:r>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Text Placeholder 27">
            <a:extLst>
              <a:ext uri="{FF2B5EF4-FFF2-40B4-BE49-F238E27FC236}">
                <a16:creationId xmlns:a16="http://schemas.microsoft.com/office/drawing/2014/main" id="{E61D6303-EE21-3F41-8064-E362236BF0F5}"/>
              </a:ext>
            </a:extLst>
          </p:cNvPr>
          <p:cNvSpPr>
            <a:spLocks noGrp="1"/>
          </p:cNvSpPr>
          <p:nvPr>
            <p:ph type="body" sz="quarter" idx="12" hasCustomPrompt="1"/>
          </p:nvPr>
        </p:nvSpPr>
        <p:spPr>
          <a:xfrm>
            <a:off x="6447664" y="3695589"/>
            <a:ext cx="2226436" cy="2138284"/>
          </a:xfrm>
        </p:spPr>
        <p:txBody>
          <a:bodyPr>
            <a:normAutofit/>
          </a:bodyPr>
          <a:lstStyle>
            <a:lvl1pPr marL="15875" indent="0">
              <a:buNone/>
              <a:defRPr sz="1600" b="0"/>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a:t>Enter next session info here</a:t>
            </a:r>
          </a:p>
        </p:txBody>
      </p:sp>
      <p:sp>
        <p:nvSpPr>
          <p:cNvPr id="23" name="TextBox 22">
            <a:extLst>
              <a:ext uri="{FF2B5EF4-FFF2-40B4-BE49-F238E27FC236}">
                <a16:creationId xmlns:a16="http://schemas.microsoft.com/office/drawing/2014/main" id="{EC57A86F-9083-1B4A-9946-21E95BA563CB}"/>
              </a:ext>
            </a:extLst>
          </p:cNvPr>
          <p:cNvSpPr txBox="1"/>
          <p:nvPr userDrawn="1"/>
        </p:nvSpPr>
        <p:spPr>
          <a:xfrm>
            <a:off x="6315139" y="3192447"/>
            <a:ext cx="24780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Arial" panose="020B0604020202020204"/>
                <a:ea typeface="+mn-ea"/>
                <a:cs typeface="+mn-cs"/>
              </a:rPr>
              <a:t>Next session</a:t>
            </a:r>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70183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oup wo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A0E5-003E-B84B-99CE-70E795F787D9}"/>
              </a:ext>
            </a:extLst>
          </p:cNvPr>
          <p:cNvSpPr>
            <a:spLocks noGrp="1"/>
          </p:cNvSpPr>
          <p:nvPr>
            <p:ph type="title"/>
          </p:nvPr>
        </p:nvSpPr>
        <p:spPr>
          <a:xfrm>
            <a:off x="298451" y="294640"/>
            <a:ext cx="7832327" cy="541973"/>
          </a:xfrm>
          <a:prstGeom prst="rect">
            <a:avLst/>
          </a:prstGeom>
        </p:spPr>
        <p:txBody>
          <a:bodyPr/>
          <a:lstStyle>
            <a:lvl1pPr>
              <a:defRPr/>
            </a:lvl1pPr>
          </a:lstStyle>
          <a:p>
            <a:endParaRPr lang="en-US"/>
          </a:p>
        </p:txBody>
      </p:sp>
      <p:sp>
        <p:nvSpPr>
          <p:cNvPr id="4" name="Content Placeholder 3">
            <a:extLst>
              <a:ext uri="{FF2B5EF4-FFF2-40B4-BE49-F238E27FC236}">
                <a16:creationId xmlns:a16="http://schemas.microsoft.com/office/drawing/2014/main" id="{80B683DF-86B1-D54B-BCE7-33C9BFC5EE7B}"/>
              </a:ext>
            </a:extLst>
          </p:cNvPr>
          <p:cNvSpPr>
            <a:spLocks noGrp="1"/>
          </p:cNvSpPr>
          <p:nvPr>
            <p:ph sz="half" idx="2"/>
          </p:nvPr>
        </p:nvSpPr>
        <p:spPr>
          <a:xfrm>
            <a:off x="287338" y="1290639"/>
            <a:ext cx="4210844" cy="48434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Content Placeholder 5">
            <a:extLst>
              <a:ext uri="{FF2B5EF4-FFF2-40B4-BE49-F238E27FC236}">
                <a16:creationId xmlns:a16="http://schemas.microsoft.com/office/drawing/2014/main" id="{9DF2A22C-D25E-0A4B-A02B-7B5FE7A52F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5235" y="4660154"/>
            <a:ext cx="2048809" cy="2031592"/>
          </a:xfrm>
          <a:prstGeom prst="rect">
            <a:avLst/>
          </a:prstGeom>
        </p:spPr>
      </p:pic>
      <p:sp>
        <p:nvSpPr>
          <p:cNvPr id="11" name="Content Placeholder 10">
            <a:extLst>
              <a:ext uri="{FF2B5EF4-FFF2-40B4-BE49-F238E27FC236}">
                <a16:creationId xmlns:a16="http://schemas.microsoft.com/office/drawing/2014/main" id="{3C64363E-035E-A541-A7AC-5387D7E01CE7}"/>
              </a:ext>
            </a:extLst>
          </p:cNvPr>
          <p:cNvSpPr>
            <a:spLocks noGrp="1"/>
          </p:cNvSpPr>
          <p:nvPr>
            <p:ph sz="quarter" idx="10"/>
          </p:nvPr>
        </p:nvSpPr>
        <p:spPr>
          <a:xfrm>
            <a:off x="4673600" y="1290638"/>
            <a:ext cx="3949700" cy="3370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230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4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pictur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0ED94E-334E-4242-B504-6A30E4D322FB}"/>
              </a:ext>
            </a:extLst>
          </p:cNvPr>
          <p:cNvSpPr>
            <a:spLocks noGrp="1"/>
          </p:cNvSpPr>
          <p:nvPr>
            <p:ph sz="half" idx="1"/>
          </p:nvPr>
        </p:nvSpPr>
        <p:spPr>
          <a:xfrm>
            <a:off x="298451" y="1100364"/>
            <a:ext cx="4227512" cy="489385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0228A03E-ACC1-784F-8A35-C833B8C901F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D8076">
                    <a:tint val="75000"/>
                  </a:srgbClr>
                </a:solidFill>
                <a:effectLst/>
                <a:uLnTx/>
                <a:uFillTx/>
                <a:latin typeface="PT Sans" panose="020B0503020203020204" pitchFamily="34" charset="77"/>
                <a:ea typeface="+mn-ea"/>
                <a:cs typeface="+mn-cs"/>
              </a:rPr>
              <a:t>Health Budget Advocacy training</a:t>
            </a:r>
          </a:p>
        </p:txBody>
      </p:sp>
      <p:sp>
        <p:nvSpPr>
          <p:cNvPr id="7" name="Title 1">
            <a:extLst>
              <a:ext uri="{FF2B5EF4-FFF2-40B4-BE49-F238E27FC236}">
                <a16:creationId xmlns:a16="http://schemas.microsoft.com/office/drawing/2014/main" id="{D131C840-5C17-9F4D-86B7-1513C9A6D751}"/>
              </a:ext>
            </a:extLst>
          </p:cNvPr>
          <p:cNvSpPr>
            <a:spLocks noGrp="1"/>
          </p:cNvSpPr>
          <p:nvPr>
            <p:ph type="title"/>
          </p:nvPr>
        </p:nvSpPr>
        <p:spPr>
          <a:xfrm>
            <a:off x="298451" y="294640"/>
            <a:ext cx="7832327" cy="541973"/>
          </a:xfrm>
          <a:prstGeom prst="rect">
            <a:avLst/>
          </a:prstGeom>
        </p:spPr>
        <p:txBody>
          <a:bodyPr/>
          <a:lstStyle>
            <a:lvl1pPr>
              <a:defRPr/>
            </a:lvl1pPr>
          </a:lstStyle>
          <a:p>
            <a:endParaRPr lang="en-US"/>
          </a:p>
        </p:txBody>
      </p:sp>
      <p:sp>
        <p:nvSpPr>
          <p:cNvPr id="9" name="Picture Placeholder 8">
            <a:extLst>
              <a:ext uri="{FF2B5EF4-FFF2-40B4-BE49-F238E27FC236}">
                <a16:creationId xmlns:a16="http://schemas.microsoft.com/office/drawing/2014/main" id="{F268ED2F-6B1C-4942-9F60-14782A82C594}"/>
              </a:ext>
            </a:extLst>
          </p:cNvPr>
          <p:cNvSpPr>
            <a:spLocks noGrp="1"/>
          </p:cNvSpPr>
          <p:nvPr>
            <p:ph type="pic" sz="quarter" idx="11"/>
          </p:nvPr>
        </p:nvSpPr>
        <p:spPr>
          <a:xfrm>
            <a:off x="4635500" y="1109025"/>
            <a:ext cx="4221163" cy="4894263"/>
          </a:xfrm>
        </p:spPr>
        <p:txBody>
          <a:bodyPr/>
          <a:lstStyle/>
          <a:p>
            <a:endParaRPr lang="en-US"/>
          </a:p>
        </p:txBody>
      </p:sp>
    </p:spTree>
    <p:extLst>
      <p:ext uri="{BB962C8B-B14F-4D97-AF65-F5344CB8AC3E}">
        <p14:creationId xmlns:p14="http://schemas.microsoft.com/office/powerpoint/2010/main" val="1468361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0228A03E-ACC1-784F-8A35-C833B8C901F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D8076">
                    <a:tint val="75000"/>
                  </a:srgbClr>
                </a:solidFill>
                <a:effectLst/>
                <a:uLnTx/>
                <a:uFillTx/>
                <a:latin typeface="PT Sans" panose="020B0503020203020204" pitchFamily="34" charset="77"/>
                <a:ea typeface="+mn-ea"/>
                <a:cs typeface="+mn-cs"/>
              </a:rPr>
              <a:t>Health Budget Advocacy training</a:t>
            </a:r>
          </a:p>
        </p:txBody>
      </p:sp>
      <p:sp>
        <p:nvSpPr>
          <p:cNvPr id="7" name="Title 1">
            <a:extLst>
              <a:ext uri="{FF2B5EF4-FFF2-40B4-BE49-F238E27FC236}">
                <a16:creationId xmlns:a16="http://schemas.microsoft.com/office/drawing/2014/main" id="{2C46B899-9865-0D49-80F3-662BB37AB94B}"/>
              </a:ext>
            </a:extLst>
          </p:cNvPr>
          <p:cNvSpPr>
            <a:spLocks noGrp="1"/>
          </p:cNvSpPr>
          <p:nvPr>
            <p:ph type="title"/>
          </p:nvPr>
        </p:nvSpPr>
        <p:spPr>
          <a:xfrm>
            <a:off x="298451" y="294640"/>
            <a:ext cx="7832327" cy="541973"/>
          </a:xfrm>
          <a:prstGeom prst="rect">
            <a:avLst/>
          </a:prstGeom>
        </p:spPr>
        <p:txBody>
          <a:bodyPr/>
          <a:lstStyle>
            <a:lvl1pPr>
              <a:defRPr/>
            </a:lvl1pPr>
          </a:lstStyle>
          <a:p>
            <a:endParaRPr lang="en-US"/>
          </a:p>
        </p:txBody>
      </p:sp>
      <p:sp>
        <p:nvSpPr>
          <p:cNvPr id="5" name="Curved Down Arrow 4">
            <a:extLst>
              <a:ext uri="{FF2B5EF4-FFF2-40B4-BE49-F238E27FC236}">
                <a16:creationId xmlns:a16="http://schemas.microsoft.com/office/drawing/2014/main" id="{002E6B42-4FA2-B641-83A7-C6B9E5AA6D8B}"/>
              </a:ext>
            </a:extLst>
          </p:cNvPr>
          <p:cNvSpPr/>
          <p:nvPr userDrawn="1"/>
        </p:nvSpPr>
        <p:spPr>
          <a:xfrm>
            <a:off x="3705278" y="1111688"/>
            <a:ext cx="1545019" cy="74556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D8076"/>
              </a:solidFill>
              <a:effectLst/>
              <a:uLnTx/>
              <a:uFillTx/>
              <a:latin typeface="Arial" panose="020B0604020202020204"/>
              <a:ea typeface="+mn-ea"/>
              <a:cs typeface="+mn-cs"/>
            </a:endParaRPr>
          </a:p>
        </p:txBody>
      </p:sp>
      <p:sp>
        <p:nvSpPr>
          <p:cNvPr id="6" name="Alternate Process 5">
            <a:extLst>
              <a:ext uri="{FF2B5EF4-FFF2-40B4-BE49-F238E27FC236}">
                <a16:creationId xmlns:a16="http://schemas.microsoft.com/office/drawing/2014/main" id="{957DEA48-B714-C445-9190-AC828902879B}"/>
              </a:ext>
            </a:extLst>
          </p:cNvPr>
          <p:cNvSpPr/>
          <p:nvPr userDrawn="1"/>
        </p:nvSpPr>
        <p:spPr>
          <a:xfrm>
            <a:off x="1656530" y="1857249"/>
            <a:ext cx="2821258" cy="3841024"/>
          </a:xfrm>
          <a:prstGeom prst="flowChartAlternate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Alternate Process 8">
            <a:extLst>
              <a:ext uri="{FF2B5EF4-FFF2-40B4-BE49-F238E27FC236}">
                <a16:creationId xmlns:a16="http://schemas.microsoft.com/office/drawing/2014/main" id="{FA9F9098-2CD6-0B4A-9945-5FDBE669FC24}"/>
              </a:ext>
            </a:extLst>
          </p:cNvPr>
          <p:cNvSpPr/>
          <p:nvPr userDrawn="1"/>
        </p:nvSpPr>
        <p:spPr>
          <a:xfrm>
            <a:off x="4477788" y="1857249"/>
            <a:ext cx="2821258" cy="3841024"/>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Curved Down Arrow 10">
            <a:extLst>
              <a:ext uri="{FF2B5EF4-FFF2-40B4-BE49-F238E27FC236}">
                <a16:creationId xmlns:a16="http://schemas.microsoft.com/office/drawing/2014/main" id="{A0959B72-8F64-B44F-9F02-7D9C0E361B4E}"/>
              </a:ext>
            </a:extLst>
          </p:cNvPr>
          <p:cNvSpPr/>
          <p:nvPr userDrawn="1"/>
        </p:nvSpPr>
        <p:spPr>
          <a:xfrm rot="10800000">
            <a:off x="3705278" y="5694839"/>
            <a:ext cx="1545019" cy="74556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D8076"/>
              </a:solidFill>
              <a:effectLst/>
              <a:uLnTx/>
              <a:uFillTx/>
              <a:latin typeface="Arial" panose="020B0604020202020204"/>
              <a:ea typeface="+mn-ea"/>
              <a:cs typeface="+mn-cs"/>
            </a:endParaRPr>
          </a:p>
        </p:txBody>
      </p:sp>
      <p:sp>
        <p:nvSpPr>
          <p:cNvPr id="12" name="Text Placeholder 18">
            <a:extLst>
              <a:ext uri="{FF2B5EF4-FFF2-40B4-BE49-F238E27FC236}">
                <a16:creationId xmlns:a16="http://schemas.microsoft.com/office/drawing/2014/main" id="{068E5A79-39EF-3C4C-BAFD-1FEA29E25EB1}"/>
              </a:ext>
            </a:extLst>
          </p:cNvPr>
          <p:cNvSpPr>
            <a:spLocks noGrp="1"/>
          </p:cNvSpPr>
          <p:nvPr>
            <p:ph type="body" sz="quarter" idx="11"/>
          </p:nvPr>
        </p:nvSpPr>
        <p:spPr>
          <a:xfrm>
            <a:off x="1839874" y="2185988"/>
            <a:ext cx="2430463" cy="3233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8">
            <a:extLst>
              <a:ext uri="{FF2B5EF4-FFF2-40B4-BE49-F238E27FC236}">
                <a16:creationId xmlns:a16="http://schemas.microsoft.com/office/drawing/2014/main" id="{E1591E7E-E69D-5140-87A7-9DCF9E937201}"/>
              </a:ext>
            </a:extLst>
          </p:cNvPr>
          <p:cNvSpPr>
            <a:spLocks noGrp="1"/>
          </p:cNvSpPr>
          <p:nvPr>
            <p:ph type="body" sz="quarter" idx="12"/>
          </p:nvPr>
        </p:nvSpPr>
        <p:spPr>
          <a:xfrm>
            <a:off x="4672283" y="2185988"/>
            <a:ext cx="2430463" cy="3233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437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DB379B-4FC1-D046-A279-3C53DAEC989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B57F96-E9AE-DE49-BF26-C23B50517680}" type="datetimeFigureOut">
              <a:rPr kumimoji="0" lang="en-US" sz="900" b="0" i="0" u="none" strike="noStrike" kern="1200" cap="none" spc="0" normalizeH="0" baseline="0" noProof="0" smtClean="0">
                <a:ln>
                  <a:noFill/>
                </a:ln>
                <a:solidFill>
                  <a:srgbClr val="4D8076">
                    <a:tint val="75000"/>
                  </a:srgbClr>
                </a:solidFill>
                <a:effectLst/>
                <a:uLnTx/>
                <a:uFillTx/>
                <a:latin typeface="PT Sans" panose="020B05030202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10/14/2021</a:t>
            </a:fld>
            <a:endParaRPr kumimoji="0" lang="en-US" sz="900" b="0" i="0" u="none" strike="noStrike" kern="1200" cap="none" spc="0" normalizeH="0" baseline="0" noProof="0">
              <a:ln>
                <a:noFill/>
              </a:ln>
              <a:solidFill>
                <a:srgbClr val="4D8076">
                  <a:tint val="75000"/>
                </a:srgbClr>
              </a:solidFill>
              <a:effectLst/>
              <a:uLnTx/>
              <a:uFillTx/>
              <a:latin typeface="PT Sans" panose="020B0503020203020204" pitchFamily="34" charset="77"/>
              <a:ea typeface="+mn-ea"/>
              <a:cs typeface="+mn-cs"/>
            </a:endParaRPr>
          </a:p>
        </p:txBody>
      </p:sp>
      <p:sp>
        <p:nvSpPr>
          <p:cNvPr id="3" name="Footer Placeholder 2">
            <a:extLst>
              <a:ext uri="{FF2B5EF4-FFF2-40B4-BE49-F238E27FC236}">
                <a16:creationId xmlns:a16="http://schemas.microsoft.com/office/drawing/2014/main" id="{945A1536-055B-F842-B9E9-F6D9C7C82989}"/>
              </a:ext>
            </a:extLst>
          </p:cNvPr>
          <p:cNvSpPr>
            <a:spLocks noGrp="1"/>
          </p:cNvSpPr>
          <p:nvPr>
            <p:ph type="ftr" sz="quarter" idx="11"/>
          </p:nvPr>
        </p:nvSpPr>
        <p:spPr>
          <a:xfrm>
            <a:off x="2334986" y="6356352"/>
            <a:ext cx="3780064" cy="35468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D8076"/>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A29C04E7-81A0-E14E-BD9C-73206CF30293}"/>
              </a:ext>
            </a:extLst>
          </p:cNvPr>
          <p:cNvSpPr>
            <a:spLocks noGrp="1"/>
          </p:cNvSpPr>
          <p:nvPr>
            <p:ph type="sldNum" sz="quarter" idx="12"/>
          </p:nvPr>
        </p:nvSpPr>
        <p:spPr>
          <a:xfrm>
            <a:off x="64579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0884C3-526A-3443-A6A3-05B645AED77F}" type="slidenum">
              <a:rPr kumimoji="0" lang="en-US" sz="1800" b="0" i="0" u="none" strike="noStrike" kern="1200" cap="none" spc="0" normalizeH="0" baseline="0" noProof="0" smtClean="0">
                <a:ln>
                  <a:noFill/>
                </a:ln>
                <a:solidFill>
                  <a:srgbClr val="4D8076"/>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4D8076"/>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4724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57328-7AE9-7C45-A124-0CC1314516D0}"/>
              </a:ext>
            </a:extLst>
          </p:cNvPr>
          <p:cNvSpPr>
            <a:spLocks noGrp="1"/>
          </p:cNvSpPr>
          <p:nvPr>
            <p:ph type="title"/>
          </p:nvPr>
        </p:nvSpPr>
        <p:spPr>
          <a:xfrm>
            <a:off x="287338" y="287338"/>
            <a:ext cx="7489825" cy="5492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F16F5B9-7EF8-8F42-BC7D-5A902ADB1C19}"/>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D8076">
                    <a:tint val="75000"/>
                  </a:srgbClr>
                </a:solidFill>
                <a:effectLst/>
                <a:uLnTx/>
                <a:uFillTx/>
                <a:latin typeface="PT Sans" panose="020B0503020203020204" pitchFamily="34" charset="77"/>
                <a:ea typeface="+mn-ea"/>
                <a:cs typeface="+mn-cs"/>
              </a:rPr>
              <a:t>Health Budget Advocacy training</a:t>
            </a:r>
          </a:p>
        </p:txBody>
      </p:sp>
      <p:sp>
        <p:nvSpPr>
          <p:cNvPr id="16" name="Rounded Rectangular Callout 15">
            <a:extLst>
              <a:ext uri="{FF2B5EF4-FFF2-40B4-BE49-F238E27FC236}">
                <a16:creationId xmlns:a16="http://schemas.microsoft.com/office/drawing/2014/main" id="{0BF82159-4334-B443-BBF3-AFBB8CF7BE14}"/>
              </a:ext>
            </a:extLst>
          </p:cNvPr>
          <p:cNvSpPr/>
          <p:nvPr userDrawn="1"/>
        </p:nvSpPr>
        <p:spPr>
          <a:xfrm>
            <a:off x="5692034" y="1567708"/>
            <a:ext cx="2766695" cy="1226292"/>
          </a:xfrm>
          <a:prstGeom prst="wedgeRoundRectCallout">
            <a:avLst>
              <a:gd name="adj1" fmla="val -57449"/>
              <a:gd name="adj2" fmla="val -22423"/>
              <a:gd name="adj3" fmla="val 16667"/>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5654C690-90EF-5141-9C91-B32F0D03C20B}"/>
              </a:ext>
            </a:extLst>
          </p:cNvPr>
          <p:cNvSpPr txBox="1"/>
          <p:nvPr userDrawn="1"/>
        </p:nvSpPr>
        <p:spPr>
          <a:xfrm>
            <a:off x="2155706" y="1026543"/>
            <a:ext cx="241935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8076"/>
                </a:solidFill>
                <a:effectLst/>
                <a:uLnTx/>
                <a:uFillTx/>
                <a:latin typeface="Arial" panose="020B0604020202020204"/>
                <a:ea typeface="+mn-ea"/>
                <a:cs typeface="+mn-cs"/>
              </a:rPr>
              <a:t>WHAT CAN CSOs DO?</a:t>
            </a:r>
            <a:endParaRPr kumimoji="0" lang="en-US" sz="1600" b="1" i="0" u="none" strike="noStrike" kern="1200" cap="none" spc="0" normalizeH="0" baseline="0" noProof="0">
              <a:ln>
                <a:noFill/>
              </a:ln>
              <a:solidFill>
                <a:srgbClr val="4D8076"/>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B78CBECC-A7A8-7F4D-920F-066F76B3AC68}"/>
              </a:ext>
            </a:extLst>
          </p:cNvPr>
          <p:cNvSpPr txBox="1"/>
          <p:nvPr userDrawn="1"/>
        </p:nvSpPr>
        <p:spPr>
          <a:xfrm>
            <a:off x="5692034" y="1052856"/>
            <a:ext cx="24193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8076"/>
                </a:solidFill>
                <a:effectLst/>
                <a:uLnTx/>
                <a:uFillTx/>
                <a:latin typeface="Arial" panose="020B0604020202020204"/>
                <a:ea typeface="+mn-ea"/>
                <a:cs typeface="+mn-cs"/>
              </a:rPr>
              <a:t>WHAT CAN CSOs DO?</a:t>
            </a:r>
            <a:endParaRPr kumimoji="0" lang="en-US" sz="1600" b="1" i="0" u="none" strike="noStrike" kern="1200" cap="none" spc="0" normalizeH="0" baseline="0" noProof="0">
              <a:ln>
                <a:noFill/>
              </a:ln>
              <a:solidFill>
                <a:srgbClr val="4D8076"/>
              </a:solidFill>
              <a:effectLst/>
              <a:uLnTx/>
              <a:uFillTx/>
              <a:latin typeface="Arial" panose="020B0604020202020204"/>
              <a:ea typeface="+mn-ea"/>
              <a:cs typeface="+mn-cs"/>
            </a:endParaRPr>
          </a:p>
        </p:txBody>
      </p:sp>
      <p:sp>
        <p:nvSpPr>
          <p:cNvPr id="24" name="Alternate Process 23">
            <a:extLst>
              <a:ext uri="{FF2B5EF4-FFF2-40B4-BE49-F238E27FC236}">
                <a16:creationId xmlns:a16="http://schemas.microsoft.com/office/drawing/2014/main" id="{3ADD2D81-1B83-D240-A8AB-8373CF3BACE9}"/>
              </a:ext>
            </a:extLst>
          </p:cNvPr>
          <p:cNvSpPr/>
          <p:nvPr userDrawn="1"/>
        </p:nvSpPr>
        <p:spPr>
          <a:xfrm>
            <a:off x="4825761" y="1555027"/>
            <a:ext cx="220133" cy="1291073"/>
          </a:xfrm>
          <a:prstGeom prst="flowChartAlternate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Alternate Process 24">
            <a:extLst>
              <a:ext uri="{FF2B5EF4-FFF2-40B4-BE49-F238E27FC236}">
                <a16:creationId xmlns:a16="http://schemas.microsoft.com/office/drawing/2014/main" id="{96617419-4DE5-8C45-B111-48CAB8513897}"/>
              </a:ext>
            </a:extLst>
          </p:cNvPr>
          <p:cNvSpPr/>
          <p:nvPr userDrawn="1"/>
        </p:nvSpPr>
        <p:spPr>
          <a:xfrm>
            <a:off x="4825761" y="2846100"/>
            <a:ext cx="220133" cy="1286933"/>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Alternate Process 25">
            <a:extLst>
              <a:ext uri="{FF2B5EF4-FFF2-40B4-BE49-F238E27FC236}">
                <a16:creationId xmlns:a16="http://schemas.microsoft.com/office/drawing/2014/main" id="{AC0CA17D-533C-4D42-9CC9-1ACF6A1CB6FF}"/>
              </a:ext>
            </a:extLst>
          </p:cNvPr>
          <p:cNvSpPr/>
          <p:nvPr userDrawn="1"/>
        </p:nvSpPr>
        <p:spPr>
          <a:xfrm>
            <a:off x="4825761" y="4137173"/>
            <a:ext cx="220133" cy="1286933"/>
          </a:xfrm>
          <a:prstGeom prst="flowChartAlternate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Alternate Process 26">
            <a:extLst>
              <a:ext uri="{FF2B5EF4-FFF2-40B4-BE49-F238E27FC236}">
                <a16:creationId xmlns:a16="http://schemas.microsoft.com/office/drawing/2014/main" id="{4AA22632-C680-6648-8C96-A83618886460}"/>
              </a:ext>
            </a:extLst>
          </p:cNvPr>
          <p:cNvSpPr/>
          <p:nvPr userDrawn="1"/>
        </p:nvSpPr>
        <p:spPr>
          <a:xfrm>
            <a:off x="4825761" y="5424106"/>
            <a:ext cx="220133" cy="128693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A9891842-9EA1-B145-BCAF-EE18609D995F}"/>
              </a:ext>
            </a:extLst>
          </p:cNvPr>
          <p:cNvSpPr txBox="1"/>
          <p:nvPr userDrawn="1"/>
        </p:nvSpPr>
        <p:spPr>
          <a:xfrm>
            <a:off x="2083341" y="1575525"/>
            <a:ext cx="2419350" cy="523220"/>
          </a:xfrm>
          <a:prstGeom prst="rect">
            <a:avLst/>
          </a:prstGeom>
          <a:noFill/>
        </p:spPr>
        <p:txBody>
          <a:bodyPr wrap="square" rtlCol="0">
            <a:spAutoFit/>
          </a:bodyPr>
          <a:lstStyle/>
          <a:p>
            <a:pPr marL="285750" marR="0" lvl="0" indent="-285750" algn="r"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sz="1400" b="1" i="0" u="none" strike="noStrike" kern="1200" cap="none" spc="0" normalizeH="0" baseline="0" noProof="0">
                <a:ln>
                  <a:noFill/>
                </a:ln>
                <a:solidFill>
                  <a:srgbClr val="FFC000"/>
                </a:solidFill>
                <a:effectLst/>
                <a:uLnTx/>
                <a:uFillTx/>
                <a:latin typeface="Arial" panose="020B0604020202020204"/>
                <a:ea typeface="+mn-ea"/>
                <a:cs typeface="+mn-cs"/>
              </a:rPr>
              <a:t>Priority setting and high level advocacy</a:t>
            </a:r>
            <a:endParaRPr kumimoji="0" lang="en-US" sz="1400" b="1" i="0" u="none" strike="noStrike" kern="1200" cap="none" spc="0" normalizeH="0" baseline="0" noProof="0">
              <a:ln>
                <a:noFill/>
              </a:ln>
              <a:solidFill>
                <a:srgbClr val="FFC000"/>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FCF0A043-D13F-5D4A-A412-1A9C4C065006}"/>
              </a:ext>
            </a:extLst>
          </p:cNvPr>
          <p:cNvSpPr txBox="1"/>
          <p:nvPr userDrawn="1"/>
        </p:nvSpPr>
        <p:spPr>
          <a:xfrm>
            <a:off x="99165" y="2291112"/>
            <a:ext cx="4403526" cy="523220"/>
          </a:xfrm>
          <a:prstGeom prst="rect">
            <a:avLst/>
          </a:prstGeom>
          <a:noFill/>
        </p:spPr>
        <p:txBody>
          <a:bodyPr wrap="square" rtlCol="0">
            <a:spAutoFit/>
          </a:bodyPr>
          <a:lstStyle/>
          <a:p>
            <a:pPr marL="285750" marR="0" lvl="0" indent="-285750" algn="r"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sz="1400" b="1" i="0" u="none" strike="noStrike" kern="1200" cap="none" spc="0" normalizeH="0" baseline="0" noProof="0">
                <a:ln>
                  <a:noFill/>
                </a:ln>
                <a:solidFill>
                  <a:srgbClr val="FFC000"/>
                </a:solidFill>
                <a:effectLst/>
                <a:uLnTx/>
                <a:uFillTx/>
                <a:latin typeface="Arial" panose="020B0604020202020204"/>
                <a:ea typeface="+mn-ea"/>
                <a:cs typeface="+mn-cs"/>
              </a:rPr>
              <a:t>Ensure key health priorities and interventions are included in the annual plan</a:t>
            </a:r>
            <a:endParaRPr kumimoji="0" lang="en-US" sz="1400" b="1" i="0" u="none" strike="noStrike" kern="1200" cap="none" spc="0" normalizeH="0" baseline="0" noProof="0">
              <a:ln>
                <a:noFill/>
              </a:ln>
              <a:solidFill>
                <a:srgbClr val="FFC000"/>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F9155E43-8D87-7345-B615-F7AB2C906EE8}"/>
              </a:ext>
            </a:extLst>
          </p:cNvPr>
          <p:cNvSpPr txBox="1"/>
          <p:nvPr userDrawn="1"/>
        </p:nvSpPr>
        <p:spPr>
          <a:xfrm>
            <a:off x="931333" y="2952976"/>
            <a:ext cx="3558221" cy="523220"/>
          </a:xfrm>
          <a:prstGeom prst="rect">
            <a:avLst/>
          </a:prstGeom>
          <a:noFill/>
        </p:spPr>
        <p:txBody>
          <a:bodyPr wrap="square" rtlCol="0">
            <a:spAutoFit/>
          </a:bodyPr>
          <a:lstStyle/>
          <a:p>
            <a:pPr marL="285750" marR="0" lvl="0" indent="-285750" algn="r"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sz="1400" b="1" i="0" u="none" strike="noStrike" kern="1200" cap="none" spc="0" normalizeH="0" baseline="0" noProof="0">
                <a:ln>
                  <a:noFill/>
                </a:ln>
                <a:solidFill>
                  <a:srgbClr val="82C5B7"/>
                </a:solidFill>
                <a:effectLst/>
                <a:uLnTx/>
                <a:uFillTx/>
                <a:latin typeface="Arial" panose="020B0604020202020204"/>
                <a:ea typeface="+mn-ea"/>
                <a:cs typeface="+mn-cs"/>
              </a:rPr>
              <a:t>Support county government prioritise allocation of resources</a:t>
            </a:r>
            <a:endParaRPr kumimoji="0" lang="en-US" sz="1400" b="1" i="0" u="none" strike="noStrike" kern="1200" cap="none" spc="0" normalizeH="0" baseline="0" noProof="0">
              <a:ln>
                <a:noFill/>
              </a:ln>
              <a:solidFill>
                <a:srgbClr val="82C5B7"/>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3D88C988-22F2-3141-BE89-20D4C6456D03}"/>
              </a:ext>
            </a:extLst>
          </p:cNvPr>
          <p:cNvSpPr txBox="1"/>
          <p:nvPr userDrawn="1"/>
        </p:nvSpPr>
        <p:spPr>
          <a:xfrm>
            <a:off x="1202268" y="3614840"/>
            <a:ext cx="3303770" cy="523220"/>
          </a:xfrm>
          <a:prstGeom prst="rect">
            <a:avLst/>
          </a:prstGeom>
          <a:noFill/>
        </p:spPr>
        <p:txBody>
          <a:bodyPr wrap="square" rtlCol="0">
            <a:spAutoFit/>
          </a:bodyPr>
          <a:lstStyle/>
          <a:p>
            <a:pPr marL="285750" marR="0" lvl="0" indent="-285750" algn="r"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sz="1400" b="1" i="0" u="none" strike="noStrike" kern="1200" cap="none" spc="0" normalizeH="0" baseline="0" noProof="0">
                <a:ln>
                  <a:noFill/>
                </a:ln>
                <a:solidFill>
                  <a:srgbClr val="82C5B7"/>
                </a:solidFill>
                <a:effectLst/>
                <a:uLnTx/>
                <a:uFillTx/>
                <a:latin typeface="Arial" panose="020B0604020202020204"/>
                <a:ea typeface="+mn-ea"/>
                <a:cs typeface="+mn-cs"/>
              </a:rPr>
              <a:t>Advocate for key priorities to be included in the budget </a:t>
            </a:r>
            <a:endParaRPr kumimoji="0" lang="en-US" sz="1400" b="1" i="0" u="none" strike="noStrike" kern="1200" cap="none" spc="0" normalizeH="0" baseline="0" noProof="0">
              <a:ln>
                <a:noFill/>
              </a:ln>
              <a:solidFill>
                <a:srgbClr val="82C5B7"/>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379CF99D-E101-824C-815F-665ADD6D8541}"/>
              </a:ext>
            </a:extLst>
          </p:cNvPr>
          <p:cNvSpPr txBox="1"/>
          <p:nvPr userDrawn="1"/>
        </p:nvSpPr>
        <p:spPr>
          <a:xfrm>
            <a:off x="2059091" y="4584080"/>
            <a:ext cx="2430463" cy="315400"/>
          </a:xfrm>
          <a:prstGeom prst="rect">
            <a:avLst/>
          </a:prstGeom>
          <a:noFill/>
        </p:spPr>
        <p:txBody>
          <a:bodyPr wrap="square" rtlCol="0">
            <a:spAutoFit/>
          </a:bodyPr>
          <a:lstStyle/>
          <a:p>
            <a:pPr marL="285750" marR="0" lvl="0" indent="-285750" algn="r"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sz="1400" b="1" i="0" u="none" strike="noStrike" kern="1200" cap="none" spc="0" normalizeH="0" baseline="0" noProof="0">
                <a:ln>
                  <a:noFill/>
                </a:ln>
                <a:solidFill>
                  <a:srgbClr val="4D8076"/>
                </a:solidFill>
                <a:effectLst/>
                <a:uLnTx/>
                <a:uFillTx/>
                <a:latin typeface="Arial" panose="020B0604020202020204"/>
                <a:ea typeface="+mn-ea"/>
                <a:cs typeface="+mn-cs"/>
              </a:rPr>
              <a:t>Budget monitoring</a:t>
            </a:r>
            <a:endParaRPr kumimoji="0" lang="en-US" sz="1400" b="1" i="0" u="none" strike="noStrike" kern="1200" cap="none" spc="0" normalizeH="0" baseline="0" noProof="0">
              <a:ln>
                <a:noFill/>
              </a:ln>
              <a:solidFill>
                <a:srgbClr val="4D8076"/>
              </a:solidFill>
              <a:effectLst/>
              <a:uLnTx/>
              <a:uFillTx/>
              <a:latin typeface="Arial" panose="020B0604020202020204"/>
              <a:ea typeface="+mn-ea"/>
              <a:cs typeface="+mn-cs"/>
            </a:endParaRPr>
          </a:p>
        </p:txBody>
      </p:sp>
      <p:sp>
        <p:nvSpPr>
          <p:cNvPr id="33" name="TextBox 32">
            <a:extLst>
              <a:ext uri="{FF2B5EF4-FFF2-40B4-BE49-F238E27FC236}">
                <a16:creationId xmlns:a16="http://schemas.microsoft.com/office/drawing/2014/main" id="{CBEB0687-42FF-D740-92EE-3E2B77B2B071}"/>
              </a:ext>
            </a:extLst>
          </p:cNvPr>
          <p:cNvSpPr txBox="1"/>
          <p:nvPr userDrawn="1"/>
        </p:nvSpPr>
        <p:spPr>
          <a:xfrm>
            <a:off x="2035057" y="5430591"/>
            <a:ext cx="2540000" cy="523220"/>
          </a:xfrm>
          <a:prstGeom prst="rect">
            <a:avLst/>
          </a:prstGeom>
          <a:noFill/>
        </p:spPr>
        <p:txBody>
          <a:bodyPr wrap="square" rtlCol="0">
            <a:spAutoFit/>
          </a:bodyPr>
          <a:lstStyle/>
          <a:p>
            <a:pPr marL="285750" marR="0" lvl="0" indent="-285750" algn="r"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sz="1400" b="1" i="0" u="none" strike="noStrike" kern="1200" cap="none" spc="0" normalizeH="0" baseline="0" noProof="0">
                <a:ln>
                  <a:noFill/>
                </a:ln>
                <a:solidFill>
                  <a:srgbClr val="DD5412"/>
                </a:solidFill>
                <a:effectLst/>
                <a:uLnTx/>
                <a:uFillTx/>
                <a:latin typeface="Arial" panose="020B0604020202020204"/>
                <a:ea typeface="+mn-ea"/>
                <a:cs typeface="+mn-cs"/>
              </a:rPr>
              <a:t>Review performance for current fiscal year</a:t>
            </a:r>
            <a:endParaRPr kumimoji="0" lang="en-US" sz="1400" b="1" i="0" u="none" strike="noStrike" kern="1200" cap="none" spc="0" normalizeH="0" baseline="0" noProof="0">
              <a:ln>
                <a:noFill/>
              </a:ln>
              <a:solidFill>
                <a:srgbClr val="DD5412"/>
              </a:solidFill>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47ECA0C3-81B2-C741-995B-BEE708757E2E}"/>
              </a:ext>
            </a:extLst>
          </p:cNvPr>
          <p:cNvSpPr txBox="1"/>
          <p:nvPr userDrawn="1"/>
        </p:nvSpPr>
        <p:spPr>
          <a:xfrm>
            <a:off x="1947334" y="6103832"/>
            <a:ext cx="2627724" cy="523220"/>
          </a:xfrm>
          <a:prstGeom prst="rect">
            <a:avLst/>
          </a:prstGeom>
          <a:noFill/>
        </p:spPr>
        <p:txBody>
          <a:bodyPr wrap="square" rtlCol="0">
            <a:spAutoFit/>
          </a:bodyPr>
          <a:lstStyle/>
          <a:p>
            <a:pPr marL="285750" marR="0" lvl="0" indent="-285750" algn="r"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sz="1400" b="1" i="0" u="none" strike="noStrike" kern="1200" cap="none" spc="0" normalizeH="0" baseline="0" noProof="0">
                <a:ln>
                  <a:noFill/>
                </a:ln>
                <a:solidFill>
                  <a:srgbClr val="DD5412"/>
                </a:solidFill>
                <a:effectLst/>
                <a:uLnTx/>
                <a:uFillTx/>
                <a:latin typeface="Arial" panose="020B0604020202020204"/>
                <a:ea typeface="+mn-ea"/>
                <a:cs typeface="+mn-cs"/>
              </a:rPr>
              <a:t>Highlight priority for the following fiscal year</a:t>
            </a:r>
            <a:endParaRPr kumimoji="0" lang="en-US" sz="1400" b="1" i="0" u="none" strike="noStrike" kern="1200" cap="none" spc="0" normalizeH="0" baseline="0" noProof="0">
              <a:ln>
                <a:noFill/>
              </a:ln>
              <a:solidFill>
                <a:srgbClr val="DD5412"/>
              </a:solidFill>
              <a:effectLst/>
              <a:uLnTx/>
              <a:uFillTx/>
              <a:latin typeface="Arial" panose="020B0604020202020204"/>
              <a:ea typeface="+mn-ea"/>
              <a:cs typeface="+mn-cs"/>
            </a:endParaRPr>
          </a:p>
        </p:txBody>
      </p:sp>
      <p:sp>
        <p:nvSpPr>
          <p:cNvPr id="35" name="Rounded Rectangular Callout 34">
            <a:extLst>
              <a:ext uri="{FF2B5EF4-FFF2-40B4-BE49-F238E27FC236}">
                <a16:creationId xmlns:a16="http://schemas.microsoft.com/office/drawing/2014/main" id="{42665AF7-6BA0-C043-BDDA-DB133D4D1B5D}"/>
              </a:ext>
            </a:extLst>
          </p:cNvPr>
          <p:cNvSpPr/>
          <p:nvPr userDrawn="1"/>
        </p:nvSpPr>
        <p:spPr>
          <a:xfrm>
            <a:off x="5692034" y="2863108"/>
            <a:ext cx="2766695" cy="1226292"/>
          </a:xfrm>
          <a:prstGeom prst="wedgeRoundRectCallout">
            <a:avLst>
              <a:gd name="adj1" fmla="val -57449"/>
              <a:gd name="adj2" fmla="val -22423"/>
              <a:gd name="adj3" fmla="val 16667"/>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6" name="Rounded Rectangular Callout 35">
            <a:extLst>
              <a:ext uri="{FF2B5EF4-FFF2-40B4-BE49-F238E27FC236}">
                <a16:creationId xmlns:a16="http://schemas.microsoft.com/office/drawing/2014/main" id="{310AA687-FF25-6D40-84D4-2086D08E0362}"/>
              </a:ext>
            </a:extLst>
          </p:cNvPr>
          <p:cNvSpPr/>
          <p:nvPr userDrawn="1"/>
        </p:nvSpPr>
        <p:spPr>
          <a:xfrm>
            <a:off x="5692034" y="4175442"/>
            <a:ext cx="2766695" cy="1226292"/>
          </a:xfrm>
          <a:prstGeom prst="wedgeRoundRectCallout">
            <a:avLst>
              <a:gd name="adj1" fmla="val -57449"/>
              <a:gd name="adj2" fmla="val -22423"/>
              <a:gd name="adj3" fmla="val 16667"/>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7" name="Rounded Rectangular Callout 36">
            <a:extLst>
              <a:ext uri="{FF2B5EF4-FFF2-40B4-BE49-F238E27FC236}">
                <a16:creationId xmlns:a16="http://schemas.microsoft.com/office/drawing/2014/main" id="{E4F8341A-169C-4842-B31E-0FB19D53D154}"/>
              </a:ext>
            </a:extLst>
          </p:cNvPr>
          <p:cNvSpPr/>
          <p:nvPr userDrawn="1"/>
        </p:nvSpPr>
        <p:spPr>
          <a:xfrm>
            <a:off x="5692034" y="5479309"/>
            <a:ext cx="2766695" cy="1226292"/>
          </a:xfrm>
          <a:prstGeom prst="wedgeRoundRectCallout">
            <a:avLst>
              <a:gd name="adj1" fmla="val -57449"/>
              <a:gd name="adj2" fmla="val -22423"/>
              <a:gd name="adj3" fmla="val 16667"/>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Text Placeholder 36">
            <a:extLst>
              <a:ext uri="{FF2B5EF4-FFF2-40B4-BE49-F238E27FC236}">
                <a16:creationId xmlns:a16="http://schemas.microsoft.com/office/drawing/2014/main" id="{FFB5264B-9373-ED42-AC94-D4087CB88C03}"/>
              </a:ext>
            </a:extLst>
          </p:cNvPr>
          <p:cNvSpPr>
            <a:spLocks noGrp="1"/>
          </p:cNvSpPr>
          <p:nvPr>
            <p:ph type="body" sz="quarter" idx="11" hasCustomPrompt="1"/>
          </p:nvPr>
        </p:nvSpPr>
        <p:spPr>
          <a:xfrm>
            <a:off x="5791199" y="1624587"/>
            <a:ext cx="2599267" cy="1101679"/>
          </a:xfrm>
        </p:spPr>
        <p:txBody>
          <a:bodyPr>
            <a:normAutofit/>
          </a:bodyPr>
          <a:lstStyle>
            <a:lvl1pPr marL="15875" indent="0">
              <a:buNone/>
              <a:defRPr sz="1200"/>
            </a:lvl1pPr>
          </a:lstStyle>
          <a:p>
            <a:pPr lvl="0"/>
            <a:r>
              <a:rPr lang="en-GB"/>
              <a:t>Insert what CSO’s can do here</a:t>
            </a:r>
            <a:endParaRPr lang="en-US"/>
          </a:p>
        </p:txBody>
      </p:sp>
      <p:sp>
        <p:nvSpPr>
          <p:cNvPr id="39" name="Text Placeholder 36">
            <a:extLst>
              <a:ext uri="{FF2B5EF4-FFF2-40B4-BE49-F238E27FC236}">
                <a16:creationId xmlns:a16="http://schemas.microsoft.com/office/drawing/2014/main" id="{AACDDB41-7D7F-DE4F-AAB0-7E489BA8F107}"/>
              </a:ext>
            </a:extLst>
          </p:cNvPr>
          <p:cNvSpPr>
            <a:spLocks noGrp="1"/>
          </p:cNvSpPr>
          <p:nvPr>
            <p:ph type="body" sz="quarter" idx="12" hasCustomPrompt="1"/>
          </p:nvPr>
        </p:nvSpPr>
        <p:spPr>
          <a:xfrm>
            <a:off x="5791199" y="2919987"/>
            <a:ext cx="2599267" cy="1101679"/>
          </a:xfrm>
        </p:spPr>
        <p:txBody>
          <a:bodyPr>
            <a:normAutofit/>
          </a:bodyPr>
          <a:lstStyle>
            <a:lvl1pPr marL="15875" indent="0">
              <a:buNone/>
              <a:defRPr sz="1200"/>
            </a:lvl1pPr>
          </a:lstStyle>
          <a:p>
            <a:pPr lvl="0"/>
            <a:r>
              <a:rPr lang="en-GB"/>
              <a:t>Insert what CSO’s can do here</a:t>
            </a:r>
            <a:endParaRPr lang="en-US"/>
          </a:p>
        </p:txBody>
      </p:sp>
      <p:sp>
        <p:nvSpPr>
          <p:cNvPr id="40" name="Text Placeholder 36">
            <a:extLst>
              <a:ext uri="{FF2B5EF4-FFF2-40B4-BE49-F238E27FC236}">
                <a16:creationId xmlns:a16="http://schemas.microsoft.com/office/drawing/2014/main" id="{57474379-AAD8-4F47-BD80-D40ACD6B2402}"/>
              </a:ext>
            </a:extLst>
          </p:cNvPr>
          <p:cNvSpPr>
            <a:spLocks noGrp="1"/>
          </p:cNvSpPr>
          <p:nvPr>
            <p:ph type="body" sz="quarter" idx="13" hasCustomPrompt="1"/>
          </p:nvPr>
        </p:nvSpPr>
        <p:spPr>
          <a:xfrm>
            <a:off x="5791199" y="4232320"/>
            <a:ext cx="2599267" cy="1101679"/>
          </a:xfrm>
        </p:spPr>
        <p:txBody>
          <a:bodyPr>
            <a:normAutofit/>
          </a:bodyPr>
          <a:lstStyle>
            <a:lvl1pPr marL="15875" indent="0">
              <a:buNone/>
              <a:defRPr sz="1200"/>
            </a:lvl1pPr>
          </a:lstStyle>
          <a:p>
            <a:pPr lvl="0"/>
            <a:r>
              <a:rPr lang="en-GB"/>
              <a:t>Insert what CSO’s can do here</a:t>
            </a:r>
            <a:endParaRPr lang="en-US"/>
          </a:p>
        </p:txBody>
      </p:sp>
      <p:sp>
        <p:nvSpPr>
          <p:cNvPr id="41" name="Text Placeholder 36">
            <a:extLst>
              <a:ext uri="{FF2B5EF4-FFF2-40B4-BE49-F238E27FC236}">
                <a16:creationId xmlns:a16="http://schemas.microsoft.com/office/drawing/2014/main" id="{A7D9C152-74C4-B649-BB1D-5E938508093F}"/>
              </a:ext>
            </a:extLst>
          </p:cNvPr>
          <p:cNvSpPr>
            <a:spLocks noGrp="1"/>
          </p:cNvSpPr>
          <p:nvPr>
            <p:ph type="body" sz="quarter" idx="14" hasCustomPrompt="1"/>
          </p:nvPr>
        </p:nvSpPr>
        <p:spPr>
          <a:xfrm>
            <a:off x="5791199" y="5544654"/>
            <a:ext cx="2599267" cy="1101679"/>
          </a:xfrm>
        </p:spPr>
        <p:txBody>
          <a:bodyPr>
            <a:normAutofit/>
          </a:bodyPr>
          <a:lstStyle>
            <a:lvl1pPr marL="15875" indent="0">
              <a:buNone/>
              <a:defRPr sz="1200"/>
            </a:lvl1pPr>
          </a:lstStyle>
          <a:p>
            <a:pPr lvl="0"/>
            <a:r>
              <a:rPr lang="en-GB"/>
              <a:t>Insert what CSO’s can do here</a:t>
            </a:r>
            <a:endParaRPr lang="en-US"/>
          </a:p>
        </p:txBody>
      </p:sp>
    </p:spTree>
    <p:extLst>
      <p:ext uri="{BB962C8B-B14F-4D97-AF65-F5344CB8AC3E}">
        <p14:creationId xmlns:p14="http://schemas.microsoft.com/office/powerpoint/2010/main" val="2958389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48A7-7A3A-C044-AB35-E5A7AEB2A6CD}"/>
              </a:ext>
            </a:extLst>
          </p:cNvPr>
          <p:cNvSpPr>
            <a:spLocks noGrp="1"/>
          </p:cNvSpPr>
          <p:nvPr>
            <p:ph type="title"/>
          </p:nvPr>
        </p:nvSpPr>
        <p:spPr>
          <a:xfrm>
            <a:off x="298223" y="240366"/>
            <a:ext cx="8558439" cy="639791"/>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351A262-87D8-9846-BED5-4C9BD7425486}"/>
              </a:ext>
            </a:extLst>
          </p:cNvPr>
          <p:cNvSpPr>
            <a:spLocks noGrp="1"/>
          </p:cNvSpPr>
          <p:nvPr>
            <p:ph idx="1"/>
          </p:nvPr>
        </p:nvSpPr>
        <p:spPr>
          <a:xfrm>
            <a:off x="287337" y="1268413"/>
            <a:ext cx="8558439" cy="4706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2DC49-1848-AB4B-928F-AC979BBA3776}"/>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a:t>E4A-MamaYe</a:t>
            </a:r>
          </a:p>
        </p:txBody>
      </p:sp>
    </p:spTree>
    <p:extLst>
      <p:ext uri="{BB962C8B-B14F-4D97-AF65-F5344CB8AC3E}">
        <p14:creationId xmlns:p14="http://schemas.microsoft.com/office/powerpoint/2010/main" val="35395454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817A059-12E1-F544-87C6-45550728BE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291"/>
          <a:stretch/>
        </p:blipFill>
        <p:spPr>
          <a:xfrm>
            <a:off x="0" y="-13855"/>
            <a:ext cx="9144000" cy="6871855"/>
          </a:xfrm>
          <a:prstGeom prst="rect">
            <a:avLst/>
          </a:prstGeom>
        </p:spPr>
      </p:pic>
      <p:sp>
        <p:nvSpPr>
          <p:cNvPr id="7" name="Rectangle 6">
            <a:extLst>
              <a:ext uri="{FF2B5EF4-FFF2-40B4-BE49-F238E27FC236}">
                <a16:creationId xmlns:a16="http://schemas.microsoft.com/office/drawing/2014/main" id="{3AA2098A-D36F-9F45-B3A1-000497692AA5}"/>
              </a:ext>
            </a:extLst>
          </p:cNvPr>
          <p:cNvSpPr/>
          <p:nvPr userDrawn="1"/>
        </p:nvSpPr>
        <p:spPr>
          <a:xfrm>
            <a:off x="4762" y="-13856"/>
            <a:ext cx="9139238" cy="6871855"/>
          </a:xfrm>
          <a:prstGeom prst="rect">
            <a:avLst/>
          </a:prstGeom>
          <a:solidFill>
            <a:schemeClr val="accent2">
              <a:alpha val="545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A5A16E6-B41A-2947-82A7-07739F8F9A35}"/>
              </a:ext>
            </a:extLst>
          </p:cNvPr>
          <p:cNvSpPr>
            <a:spLocks noGrp="1"/>
          </p:cNvSpPr>
          <p:nvPr>
            <p:ph type="ctrTitle" hasCustomPrompt="1"/>
          </p:nvPr>
        </p:nvSpPr>
        <p:spPr>
          <a:xfrm>
            <a:off x="623888" y="4028239"/>
            <a:ext cx="7886700" cy="725033"/>
          </a:xfrm>
          <a:prstGeom prst="rect">
            <a:avLst/>
          </a:prstGeom>
        </p:spPr>
        <p:txBody>
          <a:bodyPr anchor="b">
            <a:noAutofit/>
          </a:bodyPr>
          <a:lstStyle>
            <a:lvl1pPr algn="l">
              <a:defRPr sz="5400" b="1" i="0">
                <a:latin typeface="+mj-lt"/>
              </a:defRPr>
            </a:lvl1pPr>
          </a:lstStyle>
          <a:p>
            <a:r>
              <a:rPr lang="en-US"/>
              <a:t>Master title style</a:t>
            </a:r>
          </a:p>
        </p:txBody>
      </p:sp>
      <p:sp>
        <p:nvSpPr>
          <p:cNvPr id="10" name="Text Placeholder 2">
            <a:extLst>
              <a:ext uri="{FF2B5EF4-FFF2-40B4-BE49-F238E27FC236}">
                <a16:creationId xmlns:a16="http://schemas.microsoft.com/office/drawing/2014/main" id="{2B99E7E1-99B6-3845-86DD-2F543885A5F6}"/>
              </a:ext>
            </a:extLst>
          </p:cNvPr>
          <p:cNvSpPr>
            <a:spLocks noGrp="1"/>
          </p:cNvSpPr>
          <p:nvPr>
            <p:ph type="body" idx="1"/>
          </p:nvPr>
        </p:nvSpPr>
        <p:spPr>
          <a:xfrm>
            <a:off x="623888" y="5039591"/>
            <a:ext cx="7886700" cy="1091624"/>
          </a:xfrm>
          <a:prstGeom prst="rect">
            <a:avLst/>
          </a:prstGeom>
        </p:spPr>
        <p:txBody>
          <a:bodyPr/>
          <a:lstStyle>
            <a:lvl1pPr marL="0" indent="0">
              <a:buNone/>
              <a:defRPr sz="2000" b="1" i="0" cap="none" spc="0">
                <a:ln w="0"/>
                <a:solidFill>
                  <a:schemeClr val="bg1"/>
                </a:solidFill>
                <a:effectLst>
                  <a:outerShdw blurRad="38100" dist="25400" dir="5400000" algn="ctr" rotWithShape="0">
                    <a:srgbClr val="6E747A">
                      <a:alpha val="43000"/>
                    </a:srgbClr>
                  </a:outerShdw>
                </a:effectLst>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pic>
        <p:nvPicPr>
          <p:cNvPr id="11" name="Picture 10">
            <a:extLst>
              <a:ext uri="{FF2B5EF4-FFF2-40B4-BE49-F238E27FC236}">
                <a16:creationId xmlns:a16="http://schemas.microsoft.com/office/drawing/2014/main" id="{241B8D25-897A-814B-8DAE-D81A2D2BC9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338" y="4614145"/>
            <a:ext cx="3073400" cy="533400"/>
          </a:xfrm>
          <a:prstGeom prst="rect">
            <a:avLst/>
          </a:prstGeom>
        </p:spPr>
      </p:pic>
      <p:pic>
        <p:nvPicPr>
          <p:cNvPr id="13" name="Picture 12">
            <a:extLst>
              <a:ext uri="{FF2B5EF4-FFF2-40B4-BE49-F238E27FC236}">
                <a16:creationId xmlns:a16="http://schemas.microsoft.com/office/drawing/2014/main" id="{630C5F4B-CB36-574D-B874-304AD34E0D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744" y="-1058759"/>
            <a:ext cx="3501818" cy="3501818"/>
          </a:xfrm>
          <a:prstGeom prst="rect">
            <a:avLst/>
          </a:prstGeom>
        </p:spPr>
      </p:pic>
      <p:pic>
        <p:nvPicPr>
          <p:cNvPr id="14" name="Picture 13">
            <a:extLst>
              <a:ext uri="{FF2B5EF4-FFF2-40B4-BE49-F238E27FC236}">
                <a16:creationId xmlns:a16="http://schemas.microsoft.com/office/drawing/2014/main" id="{C9B17106-1880-8C44-B10D-144DDC3B2E9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87338" y="117407"/>
            <a:ext cx="2232447" cy="2232447"/>
          </a:xfrm>
          <a:prstGeom prst="rect">
            <a:avLst/>
          </a:prstGeom>
        </p:spPr>
      </p:pic>
      <p:pic>
        <p:nvPicPr>
          <p:cNvPr id="15" name="Picture 14">
            <a:extLst>
              <a:ext uri="{FF2B5EF4-FFF2-40B4-BE49-F238E27FC236}">
                <a16:creationId xmlns:a16="http://schemas.microsoft.com/office/drawing/2014/main" id="{2DC2B135-1D77-C14D-B68A-66A7C2ED757B}"/>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04913" y="881513"/>
            <a:ext cx="709179" cy="810490"/>
          </a:xfrm>
          <a:prstGeom prst="rect">
            <a:avLst/>
          </a:prstGeom>
        </p:spPr>
      </p:pic>
    </p:spTree>
    <p:extLst>
      <p:ext uri="{BB962C8B-B14F-4D97-AF65-F5344CB8AC3E}">
        <p14:creationId xmlns:p14="http://schemas.microsoft.com/office/powerpoint/2010/main" val="2680383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pictur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0ED94E-334E-4242-B504-6A30E4D322FB}"/>
              </a:ext>
            </a:extLst>
          </p:cNvPr>
          <p:cNvSpPr>
            <a:spLocks noGrp="1"/>
          </p:cNvSpPr>
          <p:nvPr>
            <p:ph sz="half" idx="1"/>
          </p:nvPr>
        </p:nvSpPr>
        <p:spPr>
          <a:xfrm>
            <a:off x="298451" y="1268413"/>
            <a:ext cx="4227512" cy="47258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D131C840-5C17-9F4D-86B7-1513C9A6D751}"/>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a:p>
        </p:txBody>
      </p:sp>
      <p:sp>
        <p:nvSpPr>
          <p:cNvPr id="9" name="Picture Placeholder 8">
            <a:extLst>
              <a:ext uri="{FF2B5EF4-FFF2-40B4-BE49-F238E27FC236}">
                <a16:creationId xmlns:a16="http://schemas.microsoft.com/office/drawing/2014/main" id="{F268ED2F-6B1C-4942-9F60-14782A82C594}"/>
              </a:ext>
            </a:extLst>
          </p:cNvPr>
          <p:cNvSpPr>
            <a:spLocks noGrp="1"/>
          </p:cNvSpPr>
          <p:nvPr>
            <p:ph type="pic" sz="quarter" idx="11"/>
          </p:nvPr>
        </p:nvSpPr>
        <p:spPr>
          <a:xfrm>
            <a:off x="4635500" y="1268413"/>
            <a:ext cx="4221163" cy="4734875"/>
          </a:xfrm>
        </p:spPr>
        <p:txBody>
          <a:bodyPr/>
          <a:lstStyle/>
          <a:p>
            <a:endParaRPr lang="en-US"/>
          </a:p>
        </p:txBody>
      </p:sp>
      <p:sp>
        <p:nvSpPr>
          <p:cNvPr id="10" name="Date Placeholder 3">
            <a:extLst>
              <a:ext uri="{FF2B5EF4-FFF2-40B4-BE49-F238E27FC236}">
                <a16:creationId xmlns:a16="http://schemas.microsoft.com/office/drawing/2014/main" id="{5DFC2DDD-374D-9440-A86D-910CF8A0950E}"/>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a:t>E4A-MamaYe</a:t>
            </a:r>
          </a:p>
        </p:txBody>
      </p:sp>
    </p:spTree>
    <p:extLst>
      <p:ext uri="{BB962C8B-B14F-4D97-AF65-F5344CB8AC3E}">
        <p14:creationId xmlns:p14="http://schemas.microsoft.com/office/powerpoint/2010/main" val="683241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4A74295-B5D3-344E-8E94-E4F98C6738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8" r="5829"/>
          <a:stretch/>
        </p:blipFill>
        <p:spPr>
          <a:xfrm>
            <a:off x="0" y="-13855"/>
            <a:ext cx="9144000" cy="6892637"/>
          </a:xfrm>
          <a:prstGeom prst="rect">
            <a:avLst/>
          </a:prstGeom>
        </p:spPr>
      </p:pic>
      <p:pic>
        <p:nvPicPr>
          <p:cNvPr id="11" name="Picture 10">
            <a:extLst>
              <a:ext uri="{FF2B5EF4-FFF2-40B4-BE49-F238E27FC236}">
                <a16:creationId xmlns:a16="http://schemas.microsoft.com/office/drawing/2014/main" id="{7958EEA2-5B00-4148-9F6B-695808B880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87338" y="565873"/>
            <a:ext cx="709179" cy="810490"/>
          </a:xfrm>
          <a:prstGeom prst="rect">
            <a:avLst/>
          </a:prstGeom>
        </p:spPr>
      </p:pic>
      <p:sp>
        <p:nvSpPr>
          <p:cNvPr id="6" name="Rectangle 5">
            <a:extLst>
              <a:ext uri="{FF2B5EF4-FFF2-40B4-BE49-F238E27FC236}">
                <a16:creationId xmlns:a16="http://schemas.microsoft.com/office/drawing/2014/main" id="{1F5CC52B-A838-8949-AC1E-ACF9331980FB}"/>
              </a:ext>
            </a:extLst>
          </p:cNvPr>
          <p:cNvSpPr/>
          <p:nvPr userDrawn="1"/>
        </p:nvSpPr>
        <p:spPr>
          <a:xfrm>
            <a:off x="-5953" y="-13855"/>
            <a:ext cx="9146382" cy="6871855"/>
          </a:xfrm>
          <a:prstGeom prst="rect">
            <a:avLst/>
          </a:prstGeom>
          <a:solidFill>
            <a:schemeClr val="accent2">
              <a:alpha val="545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A78DE4A-8971-9A4A-8963-C6535B1DC7BD}"/>
              </a:ext>
            </a:extLst>
          </p:cNvPr>
          <p:cNvSpPr>
            <a:spLocks noGrp="1"/>
          </p:cNvSpPr>
          <p:nvPr>
            <p:ph type="ctrTitle" hasCustomPrompt="1"/>
          </p:nvPr>
        </p:nvSpPr>
        <p:spPr>
          <a:xfrm>
            <a:off x="623888" y="4028239"/>
            <a:ext cx="7886700" cy="725033"/>
          </a:xfrm>
          <a:prstGeom prst="rect">
            <a:avLst/>
          </a:prstGeom>
        </p:spPr>
        <p:txBody>
          <a:bodyPr anchor="b">
            <a:noAutofit/>
          </a:bodyPr>
          <a:lstStyle>
            <a:lvl1pPr algn="l">
              <a:defRPr sz="5400" b="1" i="0">
                <a:latin typeface="+mj-lt"/>
              </a:defRPr>
            </a:lvl1pPr>
          </a:lstStyle>
          <a:p>
            <a:r>
              <a:rPr lang="en-US"/>
              <a:t>Master title style</a:t>
            </a:r>
          </a:p>
        </p:txBody>
      </p:sp>
      <p:sp>
        <p:nvSpPr>
          <p:cNvPr id="3" name="Text Placeholder 2">
            <a:extLst>
              <a:ext uri="{FF2B5EF4-FFF2-40B4-BE49-F238E27FC236}">
                <a16:creationId xmlns:a16="http://schemas.microsoft.com/office/drawing/2014/main" id="{709BBD3B-88EC-F94B-A898-5EF145847B30}"/>
              </a:ext>
            </a:extLst>
          </p:cNvPr>
          <p:cNvSpPr>
            <a:spLocks noGrp="1"/>
          </p:cNvSpPr>
          <p:nvPr>
            <p:ph type="body" idx="1"/>
          </p:nvPr>
        </p:nvSpPr>
        <p:spPr>
          <a:xfrm>
            <a:off x="623888" y="5039591"/>
            <a:ext cx="7886700" cy="1091624"/>
          </a:xfrm>
          <a:prstGeom prst="rect">
            <a:avLst/>
          </a:prstGeom>
        </p:spPr>
        <p:txBody>
          <a:bodyPr/>
          <a:lstStyle>
            <a:lvl1pPr marL="0" indent="0">
              <a:buNone/>
              <a:defRPr sz="2000" b="1" i="0" cap="none" spc="0">
                <a:ln w="0"/>
                <a:solidFill>
                  <a:schemeClr val="bg1"/>
                </a:solidFill>
                <a:effectLst>
                  <a:outerShdw blurRad="38100" dist="25400" dir="5400000" algn="ctr" rotWithShape="0">
                    <a:srgbClr val="6E747A">
                      <a:alpha val="43000"/>
                    </a:srgbClr>
                  </a:outerShdw>
                </a:effectLst>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pic>
        <p:nvPicPr>
          <p:cNvPr id="18" name="Picture 17">
            <a:extLst>
              <a:ext uri="{FF2B5EF4-FFF2-40B4-BE49-F238E27FC236}">
                <a16:creationId xmlns:a16="http://schemas.microsoft.com/office/drawing/2014/main" id="{A9E2804F-282B-0043-A329-C93151A008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7338" y="4614145"/>
            <a:ext cx="3073400" cy="533400"/>
          </a:xfrm>
          <a:prstGeom prst="rect">
            <a:avLst/>
          </a:prstGeom>
        </p:spPr>
      </p:pic>
      <p:pic>
        <p:nvPicPr>
          <p:cNvPr id="12" name="Picture 11">
            <a:extLst>
              <a:ext uri="{FF2B5EF4-FFF2-40B4-BE49-F238E27FC236}">
                <a16:creationId xmlns:a16="http://schemas.microsoft.com/office/drawing/2014/main" id="{2434DBE5-D035-8343-B4BD-8589E7E311D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9744" y="-1058759"/>
            <a:ext cx="3501818" cy="3501818"/>
          </a:xfrm>
          <a:prstGeom prst="rect">
            <a:avLst/>
          </a:prstGeom>
        </p:spPr>
      </p:pic>
      <p:pic>
        <p:nvPicPr>
          <p:cNvPr id="20" name="Picture 19">
            <a:extLst>
              <a:ext uri="{FF2B5EF4-FFF2-40B4-BE49-F238E27FC236}">
                <a16:creationId xmlns:a16="http://schemas.microsoft.com/office/drawing/2014/main" id="{42F1D0D8-576D-7943-834B-00F243211A9A}"/>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87338" y="117407"/>
            <a:ext cx="2232447" cy="2232447"/>
          </a:xfrm>
          <a:prstGeom prst="rect">
            <a:avLst/>
          </a:prstGeom>
        </p:spPr>
      </p:pic>
      <p:pic>
        <p:nvPicPr>
          <p:cNvPr id="21" name="Picture 20">
            <a:extLst>
              <a:ext uri="{FF2B5EF4-FFF2-40B4-BE49-F238E27FC236}">
                <a16:creationId xmlns:a16="http://schemas.microsoft.com/office/drawing/2014/main" id="{8390B8AC-942F-464C-BD51-44194F6DEF0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04913" y="881513"/>
            <a:ext cx="709179" cy="810490"/>
          </a:xfrm>
          <a:prstGeom prst="rect">
            <a:avLst/>
          </a:prstGeom>
        </p:spPr>
      </p:pic>
    </p:spTree>
    <p:extLst>
      <p:ext uri="{BB962C8B-B14F-4D97-AF65-F5344CB8AC3E}">
        <p14:creationId xmlns:p14="http://schemas.microsoft.com/office/powerpoint/2010/main" val="240843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48A7-7A3A-C044-AB35-E5A7AEB2A6CD}"/>
              </a:ext>
            </a:extLst>
          </p:cNvPr>
          <p:cNvSpPr>
            <a:spLocks noGrp="1"/>
          </p:cNvSpPr>
          <p:nvPr>
            <p:ph type="title"/>
          </p:nvPr>
        </p:nvSpPr>
        <p:spPr>
          <a:xfrm>
            <a:off x="298223" y="240366"/>
            <a:ext cx="8558439" cy="639791"/>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351A262-87D8-9846-BED5-4C9BD7425486}"/>
              </a:ext>
            </a:extLst>
          </p:cNvPr>
          <p:cNvSpPr>
            <a:spLocks noGrp="1"/>
          </p:cNvSpPr>
          <p:nvPr>
            <p:ph idx="1"/>
          </p:nvPr>
        </p:nvSpPr>
        <p:spPr>
          <a:xfrm>
            <a:off x="287337" y="1268413"/>
            <a:ext cx="8558439" cy="4706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2DC49-1848-AB4B-928F-AC979BBA3776}"/>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a:t>E4A-MamaYe</a:t>
            </a:r>
          </a:p>
        </p:txBody>
      </p:sp>
    </p:spTree>
    <p:extLst>
      <p:ext uri="{BB962C8B-B14F-4D97-AF65-F5344CB8AC3E}">
        <p14:creationId xmlns:p14="http://schemas.microsoft.com/office/powerpoint/2010/main" val="16054344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1CA6112-F256-6647-A418-C84C13B1B0CE}"/>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a:p>
        </p:txBody>
      </p:sp>
      <p:sp>
        <p:nvSpPr>
          <p:cNvPr id="6" name="Date Placeholder 3">
            <a:extLst>
              <a:ext uri="{FF2B5EF4-FFF2-40B4-BE49-F238E27FC236}">
                <a16:creationId xmlns:a16="http://schemas.microsoft.com/office/drawing/2014/main" id="{C0A21336-6072-4841-A629-4AB7E0CAAEFD}"/>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a:t>E4A-MamaYe</a:t>
            </a:r>
          </a:p>
        </p:txBody>
      </p:sp>
    </p:spTree>
    <p:extLst>
      <p:ext uri="{BB962C8B-B14F-4D97-AF65-F5344CB8AC3E}">
        <p14:creationId xmlns:p14="http://schemas.microsoft.com/office/powerpoint/2010/main" val="988703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pictur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0ED94E-334E-4242-B504-6A30E4D322FB}"/>
              </a:ext>
            </a:extLst>
          </p:cNvPr>
          <p:cNvSpPr>
            <a:spLocks noGrp="1"/>
          </p:cNvSpPr>
          <p:nvPr>
            <p:ph sz="half" idx="1"/>
          </p:nvPr>
        </p:nvSpPr>
        <p:spPr>
          <a:xfrm>
            <a:off x="298451" y="1268413"/>
            <a:ext cx="4227512" cy="47258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D131C840-5C17-9F4D-86B7-1513C9A6D751}"/>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a:p>
        </p:txBody>
      </p:sp>
      <p:sp>
        <p:nvSpPr>
          <p:cNvPr id="9" name="Picture Placeholder 8">
            <a:extLst>
              <a:ext uri="{FF2B5EF4-FFF2-40B4-BE49-F238E27FC236}">
                <a16:creationId xmlns:a16="http://schemas.microsoft.com/office/drawing/2014/main" id="{F268ED2F-6B1C-4942-9F60-14782A82C594}"/>
              </a:ext>
            </a:extLst>
          </p:cNvPr>
          <p:cNvSpPr>
            <a:spLocks noGrp="1"/>
          </p:cNvSpPr>
          <p:nvPr>
            <p:ph type="pic" sz="quarter" idx="11"/>
          </p:nvPr>
        </p:nvSpPr>
        <p:spPr>
          <a:xfrm>
            <a:off x="4635500" y="1268413"/>
            <a:ext cx="4221163" cy="4734875"/>
          </a:xfrm>
        </p:spPr>
        <p:txBody>
          <a:bodyPr/>
          <a:lstStyle/>
          <a:p>
            <a:endParaRPr lang="en-US"/>
          </a:p>
        </p:txBody>
      </p:sp>
      <p:sp>
        <p:nvSpPr>
          <p:cNvPr id="10" name="Date Placeholder 3">
            <a:extLst>
              <a:ext uri="{FF2B5EF4-FFF2-40B4-BE49-F238E27FC236}">
                <a16:creationId xmlns:a16="http://schemas.microsoft.com/office/drawing/2014/main" id="{5DFC2DDD-374D-9440-A86D-910CF8A0950E}"/>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a:t>E4A-MamaYe</a:t>
            </a:r>
          </a:p>
        </p:txBody>
      </p:sp>
    </p:spTree>
    <p:extLst>
      <p:ext uri="{BB962C8B-B14F-4D97-AF65-F5344CB8AC3E}">
        <p14:creationId xmlns:p14="http://schemas.microsoft.com/office/powerpoint/2010/main" val="3755421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1CA6112-F256-6647-A418-C84C13B1B0CE}"/>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a:p>
        </p:txBody>
      </p:sp>
      <p:sp>
        <p:nvSpPr>
          <p:cNvPr id="6" name="Date Placeholder 3">
            <a:extLst>
              <a:ext uri="{FF2B5EF4-FFF2-40B4-BE49-F238E27FC236}">
                <a16:creationId xmlns:a16="http://schemas.microsoft.com/office/drawing/2014/main" id="{C0A21336-6072-4841-A629-4AB7E0CAAEFD}"/>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a:t>E4A-MamaYe</a:t>
            </a:r>
          </a:p>
        </p:txBody>
      </p:sp>
    </p:spTree>
    <p:extLst>
      <p:ext uri="{BB962C8B-B14F-4D97-AF65-F5344CB8AC3E}">
        <p14:creationId xmlns:p14="http://schemas.microsoft.com/office/powerpoint/2010/main" val="4075883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817A059-12E1-F544-87C6-45550728BE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291"/>
          <a:stretch/>
        </p:blipFill>
        <p:spPr>
          <a:xfrm>
            <a:off x="0" y="-13855"/>
            <a:ext cx="9144000" cy="6871855"/>
          </a:xfrm>
          <a:prstGeom prst="rect">
            <a:avLst/>
          </a:prstGeom>
        </p:spPr>
      </p:pic>
      <p:sp>
        <p:nvSpPr>
          <p:cNvPr id="7" name="Rectangle 6">
            <a:extLst>
              <a:ext uri="{FF2B5EF4-FFF2-40B4-BE49-F238E27FC236}">
                <a16:creationId xmlns:a16="http://schemas.microsoft.com/office/drawing/2014/main" id="{3AA2098A-D36F-9F45-B3A1-000497692AA5}"/>
              </a:ext>
            </a:extLst>
          </p:cNvPr>
          <p:cNvSpPr/>
          <p:nvPr userDrawn="1"/>
        </p:nvSpPr>
        <p:spPr>
          <a:xfrm>
            <a:off x="4762" y="-13856"/>
            <a:ext cx="9139238" cy="6871855"/>
          </a:xfrm>
          <a:prstGeom prst="rect">
            <a:avLst/>
          </a:prstGeom>
          <a:solidFill>
            <a:schemeClr val="accent2">
              <a:alpha val="545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A5A16E6-B41A-2947-82A7-07739F8F9A35}"/>
              </a:ext>
            </a:extLst>
          </p:cNvPr>
          <p:cNvSpPr>
            <a:spLocks noGrp="1"/>
          </p:cNvSpPr>
          <p:nvPr>
            <p:ph type="ctrTitle" hasCustomPrompt="1"/>
          </p:nvPr>
        </p:nvSpPr>
        <p:spPr>
          <a:xfrm>
            <a:off x="623888" y="4028239"/>
            <a:ext cx="7886700" cy="725033"/>
          </a:xfrm>
          <a:prstGeom prst="rect">
            <a:avLst/>
          </a:prstGeom>
        </p:spPr>
        <p:txBody>
          <a:bodyPr anchor="b">
            <a:noAutofit/>
          </a:bodyPr>
          <a:lstStyle>
            <a:lvl1pPr algn="l">
              <a:defRPr sz="5400" b="1" i="0">
                <a:latin typeface="+mj-lt"/>
              </a:defRPr>
            </a:lvl1pPr>
          </a:lstStyle>
          <a:p>
            <a:r>
              <a:rPr lang="en-US"/>
              <a:t>Master title style</a:t>
            </a:r>
          </a:p>
        </p:txBody>
      </p:sp>
      <p:sp>
        <p:nvSpPr>
          <p:cNvPr id="10" name="Text Placeholder 2">
            <a:extLst>
              <a:ext uri="{FF2B5EF4-FFF2-40B4-BE49-F238E27FC236}">
                <a16:creationId xmlns:a16="http://schemas.microsoft.com/office/drawing/2014/main" id="{2B99E7E1-99B6-3845-86DD-2F543885A5F6}"/>
              </a:ext>
            </a:extLst>
          </p:cNvPr>
          <p:cNvSpPr>
            <a:spLocks noGrp="1"/>
          </p:cNvSpPr>
          <p:nvPr>
            <p:ph type="body" idx="1"/>
          </p:nvPr>
        </p:nvSpPr>
        <p:spPr>
          <a:xfrm>
            <a:off x="623888" y="5039591"/>
            <a:ext cx="7886700" cy="1091624"/>
          </a:xfrm>
          <a:prstGeom prst="rect">
            <a:avLst/>
          </a:prstGeom>
        </p:spPr>
        <p:txBody>
          <a:bodyPr/>
          <a:lstStyle>
            <a:lvl1pPr marL="0" indent="0">
              <a:buNone/>
              <a:defRPr sz="2000" b="1" i="0" cap="none" spc="0">
                <a:ln w="0"/>
                <a:solidFill>
                  <a:schemeClr val="bg1"/>
                </a:solidFill>
                <a:effectLst>
                  <a:outerShdw blurRad="38100" dist="25400" dir="5400000" algn="ctr" rotWithShape="0">
                    <a:srgbClr val="6E747A">
                      <a:alpha val="43000"/>
                    </a:srgbClr>
                  </a:outerShdw>
                </a:effectLst>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pic>
        <p:nvPicPr>
          <p:cNvPr id="11" name="Picture 10">
            <a:extLst>
              <a:ext uri="{FF2B5EF4-FFF2-40B4-BE49-F238E27FC236}">
                <a16:creationId xmlns:a16="http://schemas.microsoft.com/office/drawing/2014/main" id="{241B8D25-897A-814B-8DAE-D81A2D2BC9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338" y="4614145"/>
            <a:ext cx="3073400" cy="533400"/>
          </a:xfrm>
          <a:prstGeom prst="rect">
            <a:avLst/>
          </a:prstGeom>
        </p:spPr>
      </p:pic>
      <p:pic>
        <p:nvPicPr>
          <p:cNvPr id="13" name="Picture 12">
            <a:extLst>
              <a:ext uri="{FF2B5EF4-FFF2-40B4-BE49-F238E27FC236}">
                <a16:creationId xmlns:a16="http://schemas.microsoft.com/office/drawing/2014/main" id="{630C5F4B-CB36-574D-B874-304AD34E0D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744" y="-1058759"/>
            <a:ext cx="3501818" cy="3501818"/>
          </a:xfrm>
          <a:prstGeom prst="rect">
            <a:avLst/>
          </a:prstGeom>
        </p:spPr>
      </p:pic>
      <p:pic>
        <p:nvPicPr>
          <p:cNvPr id="14" name="Picture 13">
            <a:extLst>
              <a:ext uri="{FF2B5EF4-FFF2-40B4-BE49-F238E27FC236}">
                <a16:creationId xmlns:a16="http://schemas.microsoft.com/office/drawing/2014/main" id="{C9B17106-1880-8C44-B10D-144DDC3B2E9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87338" y="117407"/>
            <a:ext cx="2232447" cy="2232447"/>
          </a:xfrm>
          <a:prstGeom prst="rect">
            <a:avLst/>
          </a:prstGeom>
        </p:spPr>
      </p:pic>
      <p:pic>
        <p:nvPicPr>
          <p:cNvPr id="15" name="Picture 14">
            <a:extLst>
              <a:ext uri="{FF2B5EF4-FFF2-40B4-BE49-F238E27FC236}">
                <a16:creationId xmlns:a16="http://schemas.microsoft.com/office/drawing/2014/main" id="{2DC2B135-1D77-C14D-B68A-66A7C2ED757B}"/>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04913" y="881513"/>
            <a:ext cx="709179" cy="810490"/>
          </a:xfrm>
          <a:prstGeom prst="rect">
            <a:avLst/>
          </a:prstGeom>
        </p:spPr>
      </p:pic>
    </p:spTree>
    <p:extLst>
      <p:ext uri="{BB962C8B-B14F-4D97-AF65-F5344CB8AC3E}">
        <p14:creationId xmlns:p14="http://schemas.microsoft.com/office/powerpoint/2010/main" val="170411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pictur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0ED94E-334E-4242-B504-6A30E4D322FB}"/>
              </a:ext>
            </a:extLst>
          </p:cNvPr>
          <p:cNvSpPr>
            <a:spLocks noGrp="1"/>
          </p:cNvSpPr>
          <p:nvPr>
            <p:ph sz="half" idx="1"/>
          </p:nvPr>
        </p:nvSpPr>
        <p:spPr>
          <a:xfrm>
            <a:off x="298451" y="1268413"/>
            <a:ext cx="4227512" cy="47258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D131C840-5C17-9F4D-86B7-1513C9A6D751}"/>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a:p>
        </p:txBody>
      </p:sp>
      <p:sp>
        <p:nvSpPr>
          <p:cNvPr id="9" name="Picture Placeholder 8">
            <a:extLst>
              <a:ext uri="{FF2B5EF4-FFF2-40B4-BE49-F238E27FC236}">
                <a16:creationId xmlns:a16="http://schemas.microsoft.com/office/drawing/2014/main" id="{F268ED2F-6B1C-4942-9F60-14782A82C594}"/>
              </a:ext>
            </a:extLst>
          </p:cNvPr>
          <p:cNvSpPr>
            <a:spLocks noGrp="1"/>
          </p:cNvSpPr>
          <p:nvPr>
            <p:ph type="pic" sz="quarter" idx="11"/>
          </p:nvPr>
        </p:nvSpPr>
        <p:spPr>
          <a:xfrm>
            <a:off x="4635500" y="1268413"/>
            <a:ext cx="4221163" cy="4734875"/>
          </a:xfrm>
        </p:spPr>
        <p:txBody>
          <a:bodyPr/>
          <a:lstStyle/>
          <a:p>
            <a:endParaRPr lang="en-US"/>
          </a:p>
        </p:txBody>
      </p:sp>
      <p:sp>
        <p:nvSpPr>
          <p:cNvPr id="10" name="Date Placeholder 3">
            <a:extLst>
              <a:ext uri="{FF2B5EF4-FFF2-40B4-BE49-F238E27FC236}">
                <a16:creationId xmlns:a16="http://schemas.microsoft.com/office/drawing/2014/main" id="{5DFC2DDD-374D-9440-A86D-910CF8A0950E}"/>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a:t>E4A-MamaYe</a:t>
            </a:r>
          </a:p>
        </p:txBody>
      </p:sp>
    </p:spTree>
    <p:extLst>
      <p:ext uri="{BB962C8B-B14F-4D97-AF65-F5344CB8AC3E}">
        <p14:creationId xmlns:p14="http://schemas.microsoft.com/office/powerpoint/2010/main" val="1608548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4A74295-B5D3-344E-8E94-E4F98C6738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8" r="5829"/>
          <a:stretch/>
        </p:blipFill>
        <p:spPr>
          <a:xfrm>
            <a:off x="0" y="-13855"/>
            <a:ext cx="9144000" cy="6892637"/>
          </a:xfrm>
          <a:prstGeom prst="rect">
            <a:avLst/>
          </a:prstGeom>
        </p:spPr>
      </p:pic>
      <p:pic>
        <p:nvPicPr>
          <p:cNvPr id="11" name="Picture 10">
            <a:extLst>
              <a:ext uri="{FF2B5EF4-FFF2-40B4-BE49-F238E27FC236}">
                <a16:creationId xmlns:a16="http://schemas.microsoft.com/office/drawing/2014/main" id="{7958EEA2-5B00-4148-9F6B-695808B880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87338" y="565873"/>
            <a:ext cx="709179" cy="810490"/>
          </a:xfrm>
          <a:prstGeom prst="rect">
            <a:avLst/>
          </a:prstGeom>
        </p:spPr>
      </p:pic>
      <p:sp>
        <p:nvSpPr>
          <p:cNvPr id="6" name="Rectangle 5">
            <a:extLst>
              <a:ext uri="{FF2B5EF4-FFF2-40B4-BE49-F238E27FC236}">
                <a16:creationId xmlns:a16="http://schemas.microsoft.com/office/drawing/2014/main" id="{1F5CC52B-A838-8949-AC1E-ACF9331980FB}"/>
              </a:ext>
            </a:extLst>
          </p:cNvPr>
          <p:cNvSpPr/>
          <p:nvPr userDrawn="1"/>
        </p:nvSpPr>
        <p:spPr>
          <a:xfrm>
            <a:off x="-5953" y="-13855"/>
            <a:ext cx="9146382" cy="6871855"/>
          </a:xfrm>
          <a:prstGeom prst="rect">
            <a:avLst/>
          </a:prstGeom>
          <a:solidFill>
            <a:schemeClr val="accent2">
              <a:alpha val="545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A78DE4A-8971-9A4A-8963-C6535B1DC7BD}"/>
              </a:ext>
            </a:extLst>
          </p:cNvPr>
          <p:cNvSpPr>
            <a:spLocks noGrp="1"/>
          </p:cNvSpPr>
          <p:nvPr>
            <p:ph type="ctrTitle" hasCustomPrompt="1"/>
          </p:nvPr>
        </p:nvSpPr>
        <p:spPr>
          <a:xfrm>
            <a:off x="623888" y="4028239"/>
            <a:ext cx="7886700" cy="725033"/>
          </a:xfrm>
          <a:prstGeom prst="rect">
            <a:avLst/>
          </a:prstGeom>
        </p:spPr>
        <p:txBody>
          <a:bodyPr anchor="b">
            <a:noAutofit/>
          </a:bodyPr>
          <a:lstStyle>
            <a:lvl1pPr algn="l">
              <a:defRPr sz="5400" b="1" i="0">
                <a:latin typeface="+mj-lt"/>
              </a:defRPr>
            </a:lvl1pPr>
          </a:lstStyle>
          <a:p>
            <a:r>
              <a:rPr lang="en-US"/>
              <a:t>Master title style</a:t>
            </a:r>
          </a:p>
        </p:txBody>
      </p:sp>
      <p:sp>
        <p:nvSpPr>
          <p:cNvPr id="3" name="Text Placeholder 2">
            <a:extLst>
              <a:ext uri="{FF2B5EF4-FFF2-40B4-BE49-F238E27FC236}">
                <a16:creationId xmlns:a16="http://schemas.microsoft.com/office/drawing/2014/main" id="{709BBD3B-88EC-F94B-A898-5EF145847B30}"/>
              </a:ext>
            </a:extLst>
          </p:cNvPr>
          <p:cNvSpPr>
            <a:spLocks noGrp="1"/>
          </p:cNvSpPr>
          <p:nvPr>
            <p:ph type="body" idx="1"/>
          </p:nvPr>
        </p:nvSpPr>
        <p:spPr>
          <a:xfrm>
            <a:off x="623888" y="5039591"/>
            <a:ext cx="7886700" cy="1091624"/>
          </a:xfrm>
          <a:prstGeom prst="rect">
            <a:avLst/>
          </a:prstGeom>
        </p:spPr>
        <p:txBody>
          <a:bodyPr/>
          <a:lstStyle>
            <a:lvl1pPr marL="0" indent="0">
              <a:buNone/>
              <a:defRPr sz="2000" b="1" i="0" cap="none" spc="0">
                <a:ln w="0"/>
                <a:solidFill>
                  <a:schemeClr val="bg1"/>
                </a:solidFill>
                <a:effectLst>
                  <a:outerShdw blurRad="38100" dist="25400" dir="5400000" algn="ctr" rotWithShape="0">
                    <a:srgbClr val="6E747A">
                      <a:alpha val="43000"/>
                    </a:srgbClr>
                  </a:outerShdw>
                </a:effectLst>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pic>
        <p:nvPicPr>
          <p:cNvPr id="18" name="Picture 17">
            <a:extLst>
              <a:ext uri="{FF2B5EF4-FFF2-40B4-BE49-F238E27FC236}">
                <a16:creationId xmlns:a16="http://schemas.microsoft.com/office/drawing/2014/main" id="{A9E2804F-282B-0043-A329-C93151A008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7338" y="4614145"/>
            <a:ext cx="3073400" cy="533400"/>
          </a:xfrm>
          <a:prstGeom prst="rect">
            <a:avLst/>
          </a:prstGeom>
        </p:spPr>
      </p:pic>
      <p:pic>
        <p:nvPicPr>
          <p:cNvPr id="12" name="Picture 11">
            <a:extLst>
              <a:ext uri="{FF2B5EF4-FFF2-40B4-BE49-F238E27FC236}">
                <a16:creationId xmlns:a16="http://schemas.microsoft.com/office/drawing/2014/main" id="{2434DBE5-D035-8343-B4BD-8589E7E311D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9744" y="-1058759"/>
            <a:ext cx="3501818" cy="3501818"/>
          </a:xfrm>
          <a:prstGeom prst="rect">
            <a:avLst/>
          </a:prstGeom>
        </p:spPr>
      </p:pic>
      <p:pic>
        <p:nvPicPr>
          <p:cNvPr id="20" name="Picture 19">
            <a:extLst>
              <a:ext uri="{FF2B5EF4-FFF2-40B4-BE49-F238E27FC236}">
                <a16:creationId xmlns:a16="http://schemas.microsoft.com/office/drawing/2014/main" id="{42F1D0D8-576D-7943-834B-00F243211A9A}"/>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87338" y="117407"/>
            <a:ext cx="2232447" cy="2232447"/>
          </a:xfrm>
          <a:prstGeom prst="rect">
            <a:avLst/>
          </a:prstGeom>
        </p:spPr>
      </p:pic>
      <p:pic>
        <p:nvPicPr>
          <p:cNvPr id="21" name="Picture 20">
            <a:extLst>
              <a:ext uri="{FF2B5EF4-FFF2-40B4-BE49-F238E27FC236}">
                <a16:creationId xmlns:a16="http://schemas.microsoft.com/office/drawing/2014/main" id="{8390B8AC-942F-464C-BD51-44194F6DEF0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04913" y="881513"/>
            <a:ext cx="709179" cy="810490"/>
          </a:xfrm>
          <a:prstGeom prst="rect">
            <a:avLst/>
          </a:prstGeom>
        </p:spPr>
      </p:pic>
    </p:spTree>
    <p:extLst>
      <p:ext uri="{BB962C8B-B14F-4D97-AF65-F5344CB8AC3E}">
        <p14:creationId xmlns:p14="http://schemas.microsoft.com/office/powerpoint/2010/main" val="420133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1CA6112-F256-6647-A418-C84C13B1B0CE}"/>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a:p>
        </p:txBody>
      </p:sp>
      <p:sp>
        <p:nvSpPr>
          <p:cNvPr id="6" name="Date Placeholder 3">
            <a:extLst>
              <a:ext uri="{FF2B5EF4-FFF2-40B4-BE49-F238E27FC236}">
                <a16:creationId xmlns:a16="http://schemas.microsoft.com/office/drawing/2014/main" id="{C0A21336-6072-4841-A629-4AB7E0CAAEFD}"/>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a:t>E4A-MamaYe</a:t>
            </a:r>
          </a:p>
        </p:txBody>
      </p:sp>
    </p:spTree>
    <p:extLst>
      <p:ext uri="{BB962C8B-B14F-4D97-AF65-F5344CB8AC3E}">
        <p14:creationId xmlns:p14="http://schemas.microsoft.com/office/powerpoint/2010/main" val="2211466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4BA2FF-9BFC-9247-A116-98ECB731C20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826" r="5508"/>
          <a:stretch/>
        </p:blipFill>
        <p:spPr>
          <a:xfrm>
            <a:off x="13850" y="0"/>
            <a:ext cx="9143999" cy="6868492"/>
          </a:xfrm>
          <a:prstGeom prst="rect">
            <a:avLst/>
          </a:prstGeom>
        </p:spPr>
      </p:pic>
      <p:pic>
        <p:nvPicPr>
          <p:cNvPr id="4" name="Picture 3">
            <a:extLst>
              <a:ext uri="{FF2B5EF4-FFF2-40B4-BE49-F238E27FC236}">
                <a16:creationId xmlns:a16="http://schemas.microsoft.com/office/drawing/2014/main" id="{2DFE9D8A-523D-B04C-A46A-30ED734CB0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7606" y="-425622"/>
            <a:ext cx="11653720" cy="3258905"/>
          </a:xfrm>
          <a:prstGeom prst="rect">
            <a:avLst/>
          </a:prstGeom>
        </p:spPr>
      </p:pic>
      <p:sp>
        <p:nvSpPr>
          <p:cNvPr id="10" name="Title 1">
            <a:extLst>
              <a:ext uri="{FF2B5EF4-FFF2-40B4-BE49-F238E27FC236}">
                <a16:creationId xmlns:a16="http://schemas.microsoft.com/office/drawing/2014/main" id="{D446898B-C274-FF4F-BF48-5583D9B65170}"/>
              </a:ext>
            </a:extLst>
          </p:cNvPr>
          <p:cNvSpPr>
            <a:spLocks noGrp="1"/>
          </p:cNvSpPr>
          <p:nvPr>
            <p:ph type="ctrTitle" hasCustomPrompt="1"/>
          </p:nvPr>
        </p:nvSpPr>
        <p:spPr>
          <a:xfrm>
            <a:off x="287338" y="675879"/>
            <a:ext cx="8569325" cy="725033"/>
          </a:xfrm>
          <a:prstGeom prst="rect">
            <a:avLst/>
          </a:prstGeom>
        </p:spPr>
        <p:txBody>
          <a:bodyPr anchor="b">
            <a:noAutofit/>
          </a:bodyPr>
          <a:lstStyle>
            <a:lvl1pPr algn="l">
              <a:defRPr sz="4000" b="1" i="0">
                <a:latin typeface="+mj-lt"/>
              </a:defRPr>
            </a:lvl1pPr>
          </a:lstStyle>
          <a:p>
            <a:r>
              <a:rPr lang="en-US"/>
              <a:t>Master title style</a:t>
            </a:r>
          </a:p>
        </p:txBody>
      </p:sp>
      <p:sp>
        <p:nvSpPr>
          <p:cNvPr id="8" name="Subtitle 2">
            <a:extLst>
              <a:ext uri="{FF2B5EF4-FFF2-40B4-BE49-F238E27FC236}">
                <a16:creationId xmlns:a16="http://schemas.microsoft.com/office/drawing/2014/main" id="{784BD8C1-5BC1-ED42-813A-EAF651CE3B8C}"/>
              </a:ext>
            </a:extLst>
          </p:cNvPr>
          <p:cNvSpPr>
            <a:spLocks noGrp="1"/>
          </p:cNvSpPr>
          <p:nvPr>
            <p:ph type="subTitle" idx="1"/>
          </p:nvPr>
        </p:nvSpPr>
        <p:spPr>
          <a:xfrm>
            <a:off x="287337" y="1465098"/>
            <a:ext cx="8569325" cy="346695"/>
          </a:xfrm>
          <a:prstGeom prst="rect">
            <a:avLst/>
          </a:prstGeom>
        </p:spPr>
        <p:txBody>
          <a:bodyPr>
            <a:noAutofit/>
          </a:bodyPr>
          <a:lstStyle>
            <a:lvl1pPr marL="0" indent="0" algn="l">
              <a:buNone/>
              <a:defRPr sz="1800" b="1" i="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20" name="Picture 19">
            <a:extLst>
              <a:ext uri="{FF2B5EF4-FFF2-40B4-BE49-F238E27FC236}">
                <a16:creationId xmlns:a16="http://schemas.microsoft.com/office/drawing/2014/main" id="{31CAD4A3-13CA-C046-8C1E-7D27F22C00C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225561" y="4915582"/>
            <a:ext cx="2225019" cy="2225019"/>
          </a:xfrm>
          <a:prstGeom prst="rect">
            <a:avLst/>
          </a:prstGeom>
        </p:spPr>
      </p:pic>
      <p:pic>
        <p:nvPicPr>
          <p:cNvPr id="14" name="Picture 13">
            <a:extLst>
              <a:ext uri="{FF2B5EF4-FFF2-40B4-BE49-F238E27FC236}">
                <a16:creationId xmlns:a16="http://schemas.microsoft.com/office/drawing/2014/main" id="{537C3F3F-C092-9541-9EEC-9B12A2915F30}"/>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7997" y="4383651"/>
            <a:ext cx="2474103" cy="2474103"/>
          </a:xfrm>
          <a:prstGeom prst="rect">
            <a:avLst/>
          </a:prstGeom>
        </p:spPr>
      </p:pic>
      <p:pic>
        <p:nvPicPr>
          <p:cNvPr id="6" name="Picture 5">
            <a:extLst>
              <a:ext uri="{FF2B5EF4-FFF2-40B4-BE49-F238E27FC236}">
                <a16:creationId xmlns:a16="http://schemas.microsoft.com/office/drawing/2014/main" id="{878A9CED-3C36-6F45-8100-079C492DA1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76082" y="3145192"/>
            <a:ext cx="2882900" cy="2882900"/>
          </a:xfrm>
          <a:prstGeom prst="rect">
            <a:avLst/>
          </a:prstGeom>
        </p:spPr>
      </p:pic>
      <p:pic>
        <p:nvPicPr>
          <p:cNvPr id="23" name="Picture 22">
            <a:extLst>
              <a:ext uri="{FF2B5EF4-FFF2-40B4-BE49-F238E27FC236}">
                <a16:creationId xmlns:a16="http://schemas.microsoft.com/office/drawing/2014/main" id="{E56D37F3-1FE2-1B4C-9F5B-B5907195E777}"/>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99315" y="5113769"/>
            <a:ext cx="1906625" cy="951631"/>
          </a:xfrm>
          <a:prstGeom prst="rect">
            <a:avLst/>
          </a:prstGeom>
        </p:spPr>
      </p:pic>
    </p:spTree>
    <p:extLst>
      <p:ext uri="{BB962C8B-B14F-4D97-AF65-F5344CB8AC3E}">
        <p14:creationId xmlns:p14="http://schemas.microsoft.com/office/powerpoint/2010/main" val="3370409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Divider slide option 1">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6E950D-157A-FF48-BB1E-A61168A6631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7338" y="249353"/>
            <a:ext cx="709179" cy="810490"/>
          </a:xfrm>
          <a:prstGeom prst="rect">
            <a:avLst/>
          </a:prstGeom>
        </p:spPr>
      </p:pic>
      <p:sp>
        <p:nvSpPr>
          <p:cNvPr id="4" name="Snip Single Corner of Rectangle 3">
            <a:extLst>
              <a:ext uri="{FF2B5EF4-FFF2-40B4-BE49-F238E27FC236}">
                <a16:creationId xmlns:a16="http://schemas.microsoft.com/office/drawing/2014/main" id="{86DF9478-A8A0-DC43-9383-9BE63E8EBCAC}"/>
              </a:ext>
            </a:extLst>
          </p:cNvPr>
          <p:cNvSpPr/>
          <p:nvPr userDrawn="1"/>
        </p:nvSpPr>
        <p:spPr>
          <a:xfrm>
            <a:off x="1" y="0"/>
            <a:ext cx="9144000" cy="6858000"/>
          </a:xfrm>
          <a:prstGeom prst="snip1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9C67A7F-8749-464D-B788-919A213137CA}"/>
              </a:ext>
            </a:extLst>
          </p:cNvPr>
          <p:cNvSpPr>
            <a:spLocks noGrp="1"/>
          </p:cNvSpPr>
          <p:nvPr>
            <p:ph type="subTitle" idx="1"/>
          </p:nvPr>
        </p:nvSpPr>
        <p:spPr>
          <a:xfrm>
            <a:off x="287338" y="3429000"/>
            <a:ext cx="5237162" cy="346695"/>
          </a:xfrm>
          <a:prstGeom prst="rect">
            <a:avLst/>
          </a:prstGeom>
        </p:spPr>
        <p:txBody>
          <a:bodyPr>
            <a:normAutofit/>
          </a:bodyPr>
          <a:lstStyle>
            <a:lvl1pPr marL="0" indent="0" algn="l">
              <a:buNone/>
              <a:defRPr sz="2400" b="1" i="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Title 1">
            <a:extLst>
              <a:ext uri="{FF2B5EF4-FFF2-40B4-BE49-F238E27FC236}">
                <a16:creationId xmlns:a16="http://schemas.microsoft.com/office/drawing/2014/main" id="{A20ABC88-D942-D445-8548-77AF2DC78D44}"/>
              </a:ext>
            </a:extLst>
          </p:cNvPr>
          <p:cNvSpPr>
            <a:spLocks noGrp="1"/>
          </p:cNvSpPr>
          <p:nvPr>
            <p:ph type="ctrTitle" hasCustomPrompt="1"/>
          </p:nvPr>
        </p:nvSpPr>
        <p:spPr>
          <a:xfrm>
            <a:off x="287336" y="2397999"/>
            <a:ext cx="6230005" cy="725033"/>
          </a:xfrm>
          <a:prstGeom prst="rect">
            <a:avLst/>
          </a:prstGeom>
        </p:spPr>
        <p:txBody>
          <a:bodyPr anchor="b">
            <a:noAutofit/>
          </a:bodyPr>
          <a:lstStyle>
            <a:lvl1pPr algn="l">
              <a:defRPr sz="5400" b="1" i="0">
                <a:latin typeface="+mj-lt"/>
              </a:defRPr>
            </a:lvl1pPr>
          </a:lstStyle>
          <a:p>
            <a:r>
              <a:rPr lang="en-US"/>
              <a:t>Master title style</a:t>
            </a:r>
          </a:p>
        </p:txBody>
      </p:sp>
      <p:pic>
        <p:nvPicPr>
          <p:cNvPr id="6" name="Picture 5">
            <a:extLst>
              <a:ext uri="{FF2B5EF4-FFF2-40B4-BE49-F238E27FC236}">
                <a16:creationId xmlns:a16="http://schemas.microsoft.com/office/drawing/2014/main" id="{ABA011FE-92F5-0C46-A636-4EB514C7C1C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803385" y="6037117"/>
            <a:ext cx="2364859" cy="942693"/>
          </a:xfrm>
          <a:prstGeom prst="rect">
            <a:avLst/>
          </a:prstGeom>
        </p:spPr>
      </p:pic>
      <p:pic>
        <p:nvPicPr>
          <p:cNvPr id="10" name="Picture 9">
            <a:extLst>
              <a:ext uri="{FF2B5EF4-FFF2-40B4-BE49-F238E27FC236}">
                <a16:creationId xmlns:a16="http://schemas.microsoft.com/office/drawing/2014/main" id="{8CFAC050-784C-5D4E-94B9-9D0B668FA2E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564799" y="6037117"/>
            <a:ext cx="2364859" cy="942693"/>
          </a:xfrm>
          <a:prstGeom prst="rect">
            <a:avLst/>
          </a:prstGeom>
        </p:spPr>
      </p:pic>
      <p:pic>
        <p:nvPicPr>
          <p:cNvPr id="11" name="Picture 10">
            <a:extLst>
              <a:ext uri="{FF2B5EF4-FFF2-40B4-BE49-F238E27FC236}">
                <a16:creationId xmlns:a16="http://schemas.microsoft.com/office/drawing/2014/main" id="{EDA045C3-D305-234F-B5CC-1374E01B8D8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271341" y="6037117"/>
            <a:ext cx="2364859" cy="942693"/>
          </a:xfrm>
          <a:prstGeom prst="rect">
            <a:avLst/>
          </a:prstGeom>
        </p:spPr>
      </p:pic>
      <p:pic>
        <p:nvPicPr>
          <p:cNvPr id="12" name="Picture 11">
            <a:extLst>
              <a:ext uri="{FF2B5EF4-FFF2-40B4-BE49-F238E27FC236}">
                <a16:creationId xmlns:a16="http://schemas.microsoft.com/office/drawing/2014/main" id="{72230338-4D66-C142-9DFC-0E5DF6B3C98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3050" y="6037117"/>
            <a:ext cx="2364859" cy="942693"/>
          </a:xfrm>
          <a:prstGeom prst="rect">
            <a:avLst/>
          </a:prstGeom>
        </p:spPr>
      </p:pic>
      <p:pic>
        <p:nvPicPr>
          <p:cNvPr id="7" name="Picture 6">
            <a:extLst>
              <a:ext uri="{FF2B5EF4-FFF2-40B4-BE49-F238E27FC236}">
                <a16:creationId xmlns:a16="http://schemas.microsoft.com/office/drawing/2014/main" id="{93D69ED6-1377-0044-B5C0-3C938FA660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207" y="3109767"/>
            <a:ext cx="8483600" cy="368300"/>
          </a:xfrm>
          <a:prstGeom prst="rect">
            <a:avLst/>
          </a:prstGeom>
        </p:spPr>
      </p:pic>
      <p:pic>
        <p:nvPicPr>
          <p:cNvPr id="13" name="Picture 12">
            <a:extLst>
              <a:ext uri="{FF2B5EF4-FFF2-40B4-BE49-F238E27FC236}">
                <a16:creationId xmlns:a16="http://schemas.microsoft.com/office/drawing/2014/main" id="{C5775491-7210-864C-991E-495349CCA6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11298" y="4189835"/>
            <a:ext cx="3727017" cy="3727017"/>
          </a:xfrm>
          <a:prstGeom prst="rect">
            <a:avLst/>
          </a:prstGeom>
        </p:spPr>
      </p:pic>
    </p:spTree>
    <p:extLst>
      <p:ext uri="{BB962C8B-B14F-4D97-AF65-F5344CB8AC3E}">
        <p14:creationId xmlns:p14="http://schemas.microsoft.com/office/powerpoint/2010/main" val="10733178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1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17.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6.png"/><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image" Target="../media/image1.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4.xml"/><Relationship Id="rId5" Type="http://schemas.openxmlformats.org/officeDocument/2006/relationships/slideLayout" Target="../slideLayouts/slideLayout30.xml"/><Relationship Id="rId10" Type="http://schemas.openxmlformats.org/officeDocument/2006/relationships/image" Target="../media/image5.png"/><Relationship Id="rId4" Type="http://schemas.openxmlformats.org/officeDocument/2006/relationships/slideLayout" Target="../slideLayouts/slideLayout29.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7621EB-C2BD-AF4B-89C6-67CDE6BB2EC0}"/>
              </a:ext>
            </a:extLst>
          </p:cNvPr>
          <p:cNvSpPr>
            <a:spLocks noGrp="1"/>
          </p:cNvSpPr>
          <p:nvPr>
            <p:ph type="body" idx="1"/>
          </p:nvPr>
        </p:nvSpPr>
        <p:spPr>
          <a:xfrm>
            <a:off x="287339" y="1268413"/>
            <a:ext cx="8561154" cy="476060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DACC7-3A2C-5A4F-84DF-74BA910CED25}"/>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a:t>E4A-MamaYe</a:t>
            </a:r>
          </a:p>
        </p:txBody>
      </p:sp>
      <p:pic>
        <p:nvPicPr>
          <p:cNvPr id="8" name="Picture 7">
            <a:extLst>
              <a:ext uri="{FF2B5EF4-FFF2-40B4-BE49-F238E27FC236}">
                <a16:creationId xmlns:a16="http://schemas.microsoft.com/office/drawing/2014/main" id="{83DF5092-1398-D84B-B1A8-123E534CC2E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4799" y="6261904"/>
            <a:ext cx="1568177" cy="450733"/>
          </a:xfrm>
          <a:prstGeom prst="rect">
            <a:avLst/>
          </a:prstGeom>
        </p:spPr>
      </p:pic>
      <p:pic>
        <p:nvPicPr>
          <p:cNvPr id="10" name="Picture 9">
            <a:extLst>
              <a:ext uri="{FF2B5EF4-FFF2-40B4-BE49-F238E27FC236}">
                <a16:creationId xmlns:a16="http://schemas.microsoft.com/office/drawing/2014/main" id="{330BC235-9B04-B842-B7DC-316A90B6669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8475430" y="305498"/>
            <a:ext cx="373063" cy="426358"/>
          </a:xfrm>
          <a:prstGeom prst="rect">
            <a:avLst/>
          </a:prstGeom>
        </p:spPr>
      </p:pic>
      <p:sp>
        <p:nvSpPr>
          <p:cNvPr id="11" name="Title Placeholder 10">
            <a:extLst>
              <a:ext uri="{FF2B5EF4-FFF2-40B4-BE49-F238E27FC236}">
                <a16:creationId xmlns:a16="http://schemas.microsoft.com/office/drawing/2014/main" id="{85BD5574-C0FD-D140-A2C3-5ACD19F91019}"/>
              </a:ext>
            </a:extLst>
          </p:cNvPr>
          <p:cNvSpPr>
            <a:spLocks noGrp="1"/>
          </p:cNvSpPr>
          <p:nvPr>
            <p:ph type="title"/>
          </p:nvPr>
        </p:nvSpPr>
        <p:spPr>
          <a:xfrm>
            <a:off x="310015" y="294612"/>
            <a:ext cx="8546647" cy="531115"/>
          </a:xfrm>
          <a:prstGeom prst="rect">
            <a:avLst/>
          </a:prstGeom>
        </p:spPr>
        <p:txBody>
          <a:bodyPr vert="horz" lIns="91440" tIns="45720" rIns="91440" bIns="45720" rtlCol="0" anchor="ctr">
            <a:normAutofit/>
          </a:bodyPr>
          <a:lstStyle/>
          <a:p>
            <a:r>
              <a:rPr lang="en-US"/>
              <a:t>Click to edit Master title style</a:t>
            </a:r>
          </a:p>
        </p:txBody>
      </p:sp>
      <p:pic>
        <p:nvPicPr>
          <p:cNvPr id="5" name="Picture 4">
            <a:extLst>
              <a:ext uri="{FF2B5EF4-FFF2-40B4-BE49-F238E27FC236}">
                <a16:creationId xmlns:a16="http://schemas.microsoft.com/office/drawing/2014/main" id="{F3E95B8B-4307-BB4E-8F34-2EECEB28B33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6360" y="936886"/>
            <a:ext cx="8483600" cy="368300"/>
          </a:xfrm>
          <a:prstGeom prst="rect">
            <a:avLst/>
          </a:prstGeom>
        </p:spPr>
      </p:pic>
      <p:pic>
        <p:nvPicPr>
          <p:cNvPr id="12" name="Picture 11">
            <a:extLst>
              <a:ext uri="{FF2B5EF4-FFF2-40B4-BE49-F238E27FC236}">
                <a16:creationId xmlns:a16="http://schemas.microsoft.com/office/drawing/2014/main" id="{7D120710-E7A2-8F49-93A7-7CC4E5DEAAE0}"/>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7994353" y="3918968"/>
            <a:ext cx="2333075" cy="2333075"/>
          </a:xfrm>
          <a:prstGeom prst="rect">
            <a:avLst/>
          </a:prstGeom>
        </p:spPr>
      </p:pic>
      <p:pic>
        <p:nvPicPr>
          <p:cNvPr id="9" name="Picture 8">
            <a:extLst>
              <a:ext uri="{FF2B5EF4-FFF2-40B4-BE49-F238E27FC236}">
                <a16:creationId xmlns:a16="http://schemas.microsoft.com/office/drawing/2014/main" id="{B01EC509-4E38-8B4B-9C02-D4B843E22BB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63245" y="2187446"/>
            <a:ext cx="3154940" cy="3154940"/>
          </a:xfrm>
          <a:prstGeom prst="rect">
            <a:avLst/>
          </a:prstGeom>
        </p:spPr>
      </p:pic>
    </p:spTree>
    <p:extLst>
      <p:ext uri="{BB962C8B-B14F-4D97-AF65-F5344CB8AC3E}">
        <p14:creationId xmlns:p14="http://schemas.microsoft.com/office/powerpoint/2010/main" val="1269513114"/>
      </p:ext>
    </p:extLst>
  </p:cSld>
  <p:clrMap bg1="lt1" tx1="dk1" bg2="lt2" tx2="dk2" accent1="accent1" accent2="accent2" accent3="accent3" accent4="accent4" accent5="accent5" accent6="accent6" hlink="hlink" folHlink="folHlink"/>
  <p:sldLayoutIdLst>
    <p:sldLayoutId id="2147483861" r:id="rId1"/>
    <p:sldLayoutId id="2147483797" r:id="rId2"/>
    <p:sldLayoutId id="2147483798" r:id="rId3"/>
    <p:sldLayoutId id="2147483801" r:id="rId4"/>
    <p:sldLayoutId id="2147483804" r:id="rId5"/>
    <p:sldLayoutId id="2147483800" r:id="rId6"/>
    <p:sldLayoutId id="2147483807" r:id="rId7"/>
  </p:sldLayoutIdLst>
  <p:txStyles>
    <p:titleStyle>
      <a:lvl1pPr algn="l" defTabSz="685800" rtl="0" eaLnBrk="1" latinLnBrk="0" hangingPunct="1">
        <a:lnSpc>
          <a:spcPct val="90000"/>
        </a:lnSpc>
        <a:spcBef>
          <a:spcPct val="0"/>
        </a:spcBef>
        <a:buNone/>
        <a:defRPr sz="2800" b="1" i="0" kern="1200">
          <a:solidFill>
            <a:schemeClr val="tx2"/>
          </a:solidFill>
          <a:latin typeface="+mj-lt"/>
          <a:ea typeface="+mj-ea"/>
          <a:cs typeface="+mj-cs"/>
        </a:defRPr>
      </a:lvl1pPr>
    </p:titleStyle>
    <p:bodyStyle>
      <a:lvl1pPr marL="146050" indent="-130175" algn="l" defTabSz="685800" rtl="0" eaLnBrk="1" latinLnBrk="0" hangingPunct="1">
        <a:lnSpc>
          <a:spcPct val="90000"/>
        </a:lnSpc>
        <a:spcBef>
          <a:spcPts val="750"/>
        </a:spcBef>
        <a:buFont typeface="Arial" panose="020B0604020202020204" pitchFamily="34" charset="0"/>
        <a:buChar char="•"/>
        <a:tabLst/>
        <a:defRPr sz="2400" b="0" i="0" kern="1200">
          <a:solidFill>
            <a:srgbClr val="000000"/>
          </a:solidFill>
          <a:latin typeface="+mn-lt"/>
          <a:ea typeface="+mn-ea"/>
          <a:cs typeface="+mn-cs"/>
        </a:defRPr>
      </a:lvl1pPr>
      <a:lvl2pPr marL="455613" indent="-112713" algn="l" defTabSz="685800" rtl="0" eaLnBrk="1" latinLnBrk="0" hangingPunct="1">
        <a:lnSpc>
          <a:spcPct val="90000"/>
        </a:lnSpc>
        <a:spcBef>
          <a:spcPts val="375"/>
        </a:spcBef>
        <a:buFont typeface="Arial" panose="020B0604020202020204" pitchFamily="34" charset="0"/>
        <a:buChar char="•"/>
        <a:tabLst/>
        <a:defRPr sz="2000" b="0" i="0" kern="1200">
          <a:solidFill>
            <a:srgbClr val="000000"/>
          </a:solidFill>
          <a:latin typeface="+mn-lt"/>
          <a:ea typeface="+mn-ea"/>
          <a:cs typeface="+mn-cs"/>
        </a:defRPr>
      </a:lvl2pPr>
      <a:lvl3pPr marL="812800" indent="-127000" algn="l" defTabSz="685800" rtl="0" eaLnBrk="1" latinLnBrk="0" hangingPunct="1">
        <a:lnSpc>
          <a:spcPct val="90000"/>
        </a:lnSpc>
        <a:spcBef>
          <a:spcPts val="375"/>
        </a:spcBef>
        <a:buFont typeface="Arial" panose="020B0604020202020204" pitchFamily="34" charset="0"/>
        <a:buChar char="•"/>
        <a:tabLst/>
        <a:defRPr sz="1600" b="0" kern="1200">
          <a:solidFill>
            <a:srgbClr val="000000"/>
          </a:solidFill>
          <a:latin typeface="+mn-lt"/>
          <a:ea typeface="+mn-ea"/>
          <a:cs typeface="+mn-cs"/>
        </a:defRPr>
      </a:lvl3pPr>
      <a:lvl4pPr marL="1155700" indent="-127000" algn="l" defTabSz="685800" rtl="0" eaLnBrk="1" latinLnBrk="0" hangingPunct="1">
        <a:lnSpc>
          <a:spcPct val="90000"/>
        </a:lnSpc>
        <a:spcBef>
          <a:spcPts val="375"/>
        </a:spcBef>
        <a:buFont typeface="Arial" panose="020B0604020202020204" pitchFamily="34" charset="0"/>
        <a:buChar char="•"/>
        <a:tabLst/>
        <a:defRPr sz="1400" b="0" kern="1200">
          <a:solidFill>
            <a:srgbClr val="000000"/>
          </a:solidFill>
          <a:latin typeface="+mn-lt"/>
          <a:ea typeface="+mn-ea"/>
          <a:cs typeface="+mn-cs"/>
        </a:defRPr>
      </a:lvl4pPr>
      <a:lvl5pPr marL="1481138" indent="-109538" algn="l" defTabSz="685800" rtl="0" eaLnBrk="1" latinLnBrk="0" hangingPunct="1">
        <a:lnSpc>
          <a:spcPct val="90000"/>
        </a:lnSpc>
        <a:spcBef>
          <a:spcPts val="375"/>
        </a:spcBef>
        <a:buFont typeface="Arial" panose="020B0604020202020204" pitchFamily="34" charset="0"/>
        <a:buChar char="•"/>
        <a:tabLst/>
        <a:defRPr sz="1200" b="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81">
          <p15:clr>
            <a:srgbClr val="F26B43"/>
          </p15:clr>
        </p15:guide>
        <p15:guide id="4" orient="horz" pos="527">
          <p15:clr>
            <a:srgbClr val="F26B43"/>
          </p15:clr>
        </p15:guide>
        <p15:guide id="5" pos="5579">
          <p15:clr>
            <a:srgbClr val="F26B43"/>
          </p15:clr>
        </p15:guide>
        <p15:guide id="8" orient="horz" pos="799" userDrawn="1">
          <p15:clr>
            <a:srgbClr val="F26B43"/>
          </p15:clr>
        </p15:guide>
        <p15:guide id="9" orient="horz" pos="436" userDrawn="1">
          <p15:clr>
            <a:srgbClr val="F26B43"/>
          </p15:clr>
        </p15:guide>
        <p15:guide id="10" pos="2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7621EB-C2BD-AF4B-89C6-67CDE6BB2EC0}"/>
              </a:ext>
            </a:extLst>
          </p:cNvPr>
          <p:cNvSpPr>
            <a:spLocks noGrp="1"/>
          </p:cNvSpPr>
          <p:nvPr>
            <p:ph type="body" idx="1"/>
          </p:nvPr>
        </p:nvSpPr>
        <p:spPr>
          <a:xfrm>
            <a:off x="287339" y="1268413"/>
            <a:ext cx="8561154" cy="476060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DACC7-3A2C-5A4F-84DF-74BA910CED25}"/>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a:t>E4A-MamaYe</a:t>
            </a:r>
          </a:p>
        </p:txBody>
      </p:sp>
      <p:pic>
        <p:nvPicPr>
          <p:cNvPr id="8" name="Picture 7">
            <a:extLst>
              <a:ext uri="{FF2B5EF4-FFF2-40B4-BE49-F238E27FC236}">
                <a16:creationId xmlns:a16="http://schemas.microsoft.com/office/drawing/2014/main" id="{83DF5092-1398-D84B-B1A8-123E534CC2E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4799" y="6261904"/>
            <a:ext cx="1568177" cy="450733"/>
          </a:xfrm>
          <a:prstGeom prst="rect">
            <a:avLst/>
          </a:prstGeom>
        </p:spPr>
      </p:pic>
      <p:pic>
        <p:nvPicPr>
          <p:cNvPr id="10" name="Picture 9">
            <a:extLst>
              <a:ext uri="{FF2B5EF4-FFF2-40B4-BE49-F238E27FC236}">
                <a16:creationId xmlns:a16="http://schemas.microsoft.com/office/drawing/2014/main" id="{330BC235-9B04-B842-B7DC-316A90B6669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8475430" y="305498"/>
            <a:ext cx="373063" cy="426358"/>
          </a:xfrm>
          <a:prstGeom prst="rect">
            <a:avLst/>
          </a:prstGeom>
        </p:spPr>
      </p:pic>
      <p:sp>
        <p:nvSpPr>
          <p:cNvPr id="11" name="Title Placeholder 10">
            <a:extLst>
              <a:ext uri="{FF2B5EF4-FFF2-40B4-BE49-F238E27FC236}">
                <a16:creationId xmlns:a16="http://schemas.microsoft.com/office/drawing/2014/main" id="{85BD5574-C0FD-D140-A2C3-5ACD19F91019}"/>
              </a:ext>
            </a:extLst>
          </p:cNvPr>
          <p:cNvSpPr>
            <a:spLocks noGrp="1"/>
          </p:cNvSpPr>
          <p:nvPr>
            <p:ph type="title"/>
          </p:nvPr>
        </p:nvSpPr>
        <p:spPr>
          <a:xfrm>
            <a:off x="310015" y="294612"/>
            <a:ext cx="8546647" cy="531115"/>
          </a:xfrm>
          <a:prstGeom prst="rect">
            <a:avLst/>
          </a:prstGeom>
        </p:spPr>
        <p:txBody>
          <a:bodyPr vert="horz" lIns="91440" tIns="45720" rIns="91440" bIns="45720" rtlCol="0" anchor="ctr">
            <a:normAutofit/>
          </a:bodyPr>
          <a:lstStyle/>
          <a:p>
            <a:r>
              <a:rPr lang="en-US"/>
              <a:t>Click to edit Master title style</a:t>
            </a:r>
          </a:p>
        </p:txBody>
      </p:sp>
      <p:pic>
        <p:nvPicPr>
          <p:cNvPr id="15" name="Picture 14">
            <a:extLst>
              <a:ext uri="{FF2B5EF4-FFF2-40B4-BE49-F238E27FC236}">
                <a16:creationId xmlns:a16="http://schemas.microsoft.com/office/drawing/2014/main" id="{AB7999BB-977A-724A-895B-01F040508388}"/>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7948840" y="1758681"/>
            <a:ext cx="2390319" cy="2390319"/>
          </a:xfrm>
          <a:prstGeom prst="rect">
            <a:avLst/>
          </a:prstGeom>
        </p:spPr>
      </p:pic>
      <p:pic>
        <p:nvPicPr>
          <p:cNvPr id="6" name="Picture 5">
            <a:extLst>
              <a:ext uri="{FF2B5EF4-FFF2-40B4-BE49-F238E27FC236}">
                <a16:creationId xmlns:a16="http://schemas.microsoft.com/office/drawing/2014/main" id="{6FD1BBE2-92A7-B848-9A8C-E3ED1B11729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78361" y="862920"/>
            <a:ext cx="8483600" cy="368300"/>
          </a:xfrm>
          <a:prstGeom prst="rect">
            <a:avLst/>
          </a:prstGeom>
        </p:spPr>
      </p:pic>
      <p:pic>
        <p:nvPicPr>
          <p:cNvPr id="13" name="Picture 12">
            <a:extLst>
              <a:ext uri="{FF2B5EF4-FFF2-40B4-BE49-F238E27FC236}">
                <a16:creationId xmlns:a16="http://schemas.microsoft.com/office/drawing/2014/main" id="{9401A0EF-DCB4-6C47-B0C5-DBAA4988184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74547" y="2186710"/>
            <a:ext cx="3888982" cy="3888982"/>
          </a:xfrm>
          <a:prstGeom prst="rect">
            <a:avLst/>
          </a:prstGeom>
        </p:spPr>
      </p:pic>
    </p:spTree>
    <p:extLst>
      <p:ext uri="{BB962C8B-B14F-4D97-AF65-F5344CB8AC3E}">
        <p14:creationId xmlns:p14="http://schemas.microsoft.com/office/powerpoint/2010/main" val="248045107"/>
      </p:ext>
    </p:extLst>
  </p:cSld>
  <p:clrMap bg1="lt1" tx1="dk1" bg2="lt2" tx2="dk2" accent1="accent1" accent2="accent2" accent3="accent3" accent4="accent4" accent5="accent5" accent6="accent6" hlink="hlink" folHlink="folHlink"/>
  <p:sldLayoutIdLst>
    <p:sldLayoutId id="2147483827" r:id="rId1"/>
    <p:sldLayoutId id="2147483826" r:id="rId2"/>
    <p:sldLayoutId id="2147483828" r:id="rId3"/>
    <p:sldLayoutId id="2147483829" r:id="rId4"/>
    <p:sldLayoutId id="2147483831" r:id="rId5"/>
    <p:sldLayoutId id="2147483830" r:id="rId6"/>
    <p:sldLayoutId id="2147483832" r:id="rId7"/>
  </p:sldLayoutIdLst>
  <p:txStyles>
    <p:titleStyle>
      <a:lvl1pPr algn="l" defTabSz="685800" rtl="0" eaLnBrk="1" latinLnBrk="0" hangingPunct="1">
        <a:lnSpc>
          <a:spcPct val="90000"/>
        </a:lnSpc>
        <a:spcBef>
          <a:spcPct val="0"/>
        </a:spcBef>
        <a:buNone/>
        <a:defRPr sz="2800" b="1" i="0" kern="1200">
          <a:solidFill>
            <a:schemeClr val="accent1"/>
          </a:solidFill>
          <a:latin typeface="+mj-lt"/>
          <a:ea typeface="+mj-ea"/>
          <a:cs typeface="+mj-cs"/>
        </a:defRPr>
      </a:lvl1pPr>
    </p:titleStyle>
    <p:bodyStyle>
      <a:lvl1pPr marL="146050" indent="-130175" algn="l" defTabSz="685800" rtl="0" eaLnBrk="1" latinLnBrk="0" hangingPunct="1">
        <a:lnSpc>
          <a:spcPct val="90000"/>
        </a:lnSpc>
        <a:spcBef>
          <a:spcPts val="750"/>
        </a:spcBef>
        <a:buFont typeface="Arial" panose="020B0604020202020204" pitchFamily="34" charset="0"/>
        <a:buChar char="•"/>
        <a:tabLst/>
        <a:defRPr sz="2400" b="0" i="0" kern="1200">
          <a:solidFill>
            <a:srgbClr val="000000"/>
          </a:solidFill>
          <a:latin typeface="+mn-lt"/>
          <a:ea typeface="+mn-ea"/>
          <a:cs typeface="+mn-cs"/>
        </a:defRPr>
      </a:lvl1pPr>
      <a:lvl2pPr marL="455613" indent="-112713" algn="l" defTabSz="685800" rtl="0" eaLnBrk="1" latinLnBrk="0" hangingPunct="1">
        <a:lnSpc>
          <a:spcPct val="90000"/>
        </a:lnSpc>
        <a:spcBef>
          <a:spcPts val="375"/>
        </a:spcBef>
        <a:buFont typeface="Arial" panose="020B0604020202020204" pitchFamily="34" charset="0"/>
        <a:buChar char="•"/>
        <a:tabLst/>
        <a:defRPr sz="2000" b="0" i="0" kern="1200">
          <a:solidFill>
            <a:srgbClr val="000000"/>
          </a:solidFill>
          <a:latin typeface="+mn-lt"/>
          <a:ea typeface="+mn-ea"/>
          <a:cs typeface="+mn-cs"/>
        </a:defRPr>
      </a:lvl2pPr>
      <a:lvl3pPr marL="812800" indent="-127000" algn="l" defTabSz="685800" rtl="0" eaLnBrk="1" latinLnBrk="0" hangingPunct="1">
        <a:lnSpc>
          <a:spcPct val="90000"/>
        </a:lnSpc>
        <a:spcBef>
          <a:spcPts val="375"/>
        </a:spcBef>
        <a:buFont typeface="Arial" panose="020B0604020202020204" pitchFamily="34" charset="0"/>
        <a:buChar char="•"/>
        <a:tabLst/>
        <a:defRPr sz="1600" b="0" kern="1200">
          <a:solidFill>
            <a:srgbClr val="000000"/>
          </a:solidFill>
          <a:latin typeface="+mn-lt"/>
          <a:ea typeface="+mn-ea"/>
          <a:cs typeface="+mn-cs"/>
        </a:defRPr>
      </a:lvl3pPr>
      <a:lvl4pPr marL="1155700" indent="-127000" algn="l" defTabSz="685800" rtl="0" eaLnBrk="1" latinLnBrk="0" hangingPunct="1">
        <a:lnSpc>
          <a:spcPct val="90000"/>
        </a:lnSpc>
        <a:spcBef>
          <a:spcPts val="375"/>
        </a:spcBef>
        <a:buFont typeface="Arial" panose="020B0604020202020204" pitchFamily="34" charset="0"/>
        <a:buChar char="•"/>
        <a:tabLst/>
        <a:defRPr sz="1400" b="0" kern="1200">
          <a:solidFill>
            <a:srgbClr val="000000"/>
          </a:solidFill>
          <a:latin typeface="+mn-lt"/>
          <a:ea typeface="+mn-ea"/>
          <a:cs typeface="+mn-cs"/>
        </a:defRPr>
      </a:lvl4pPr>
      <a:lvl5pPr marL="1481138" indent="-109538" algn="l" defTabSz="685800" rtl="0" eaLnBrk="1" latinLnBrk="0" hangingPunct="1">
        <a:lnSpc>
          <a:spcPct val="90000"/>
        </a:lnSpc>
        <a:spcBef>
          <a:spcPts val="375"/>
        </a:spcBef>
        <a:buFont typeface="Arial" panose="020B0604020202020204" pitchFamily="34" charset="0"/>
        <a:buChar char="•"/>
        <a:tabLst/>
        <a:defRPr sz="1200" b="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81">
          <p15:clr>
            <a:srgbClr val="F26B43"/>
          </p15:clr>
        </p15:guide>
        <p15:guide id="4" orient="horz" pos="527">
          <p15:clr>
            <a:srgbClr val="F26B43"/>
          </p15:clr>
        </p15:guide>
        <p15:guide id="5" pos="5579">
          <p15:clr>
            <a:srgbClr val="F26B43"/>
          </p15:clr>
        </p15:guide>
        <p15:guide id="8" orient="horz" pos="799">
          <p15:clr>
            <a:srgbClr val="F26B43"/>
          </p15:clr>
        </p15:guide>
        <p15:guide id="9" orient="horz" pos="436">
          <p15:clr>
            <a:srgbClr val="F26B43"/>
          </p15:clr>
        </p15:guide>
        <p15:guide id="10" pos="24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33C45C-8457-7541-9CC8-E7FE0F695B17}"/>
              </a:ext>
            </a:extLst>
          </p:cNvPr>
          <p:cNvSpPr/>
          <p:nvPr userDrawn="1"/>
        </p:nvSpPr>
        <p:spPr>
          <a:xfrm>
            <a:off x="1" y="0"/>
            <a:ext cx="9220200" cy="836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917621EB-C2BD-AF4B-89C6-67CDE6BB2EC0}"/>
              </a:ext>
            </a:extLst>
          </p:cNvPr>
          <p:cNvSpPr>
            <a:spLocks noGrp="1"/>
          </p:cNvSpPr>
          <p:nvPr>
            <p:ph type="body" idx="1"/>
          </p:nvPr>
        </p:nvSpPr>
        <p:spPr>
          <a:xfrm>
            <a:off x="304799" y="1089025"/>
            <a:ext cx="74898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DACC7-3A2C-5A4F-84DF-74BA910CED25}"/>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tx1">
                    <a:tint val="75000"/>
                  </a:schemeClr>
                </a:solidFill>
                <a:latin typeface="PT Sans" panose="020B0503020203020204" pitchFamily="34"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D8076">
                    <a:tint val="75000"/>
                  </a:srgbClr>
                </a:solidFill>
                <a:effectLst/>
                <a:uLnTx/>
                <a:uFillTx/>
                <a:latin typeface="PT Sans" panose="020B0503020203020204" pitchFamily="34" charset="77"/>
                <a:ea typeface="+mn-ea"/>
                <a:cs typeface="+mn-cs"/>
              </a:rPr>
              <a:t>Health Budget Advocacy training</a:t>
            </a:r>
          </a:p>
        </p:txBody>
      </p:sp>
      <p:pic>
        <p:nvPicPr>
          <p:cNvPr id="8" name="Picture 7">
            <a:extLst>
              <a:ext uri="{FF2B5EF4-FFF2-40B4-BE49-F238E27FC236}">
                <a16:creationId xmlns:a16="http://schemas.microsoft.com/office/drawing/2014/main" id="{83DF5092-1398-D84B-B1A8-123E534CC2E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4799" y="6261904"/>
            <a:ext cx="1568177" cy="450733"/>
          </a:xfrm>
          <a:prstGeom prst="rect">
            <a:avLst/>
          </a:prstGeom>
        </p:spPr>
      </p:pic>
      <p:pic>
        <p:nvPicPr>
          <p:cNvPr id="10" name="Picture 9">
            <a:extLst>
              <a:ext uri="{FF2B5EF4-FFF2-40B4-BE49-F238E27FC236}">
                <a16:creationId xmlns:a16="http://schemas.microsoft.com/office/drawing/2014/main" id="{330BC235-9B04-B842-B7DC-316A90B66691}"/>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8475430" y="305498"/>
            <a:ext cx="373063" cy="426358"/>
          </a:xfrm>
          <a:prstGeom prst="rect">
            <a:avLst/>
          </a:prstGeom>
        </p:spPr>
      </p:pic>
      <p:sp>
        <p:nvSpPr>
          <p:cNvPr id="11" name="Title Placeholder 10">
            <a:extLst>
              <a:ext uri="{FF2B5EF4-FFF2-40B4-BE49-F238E27FC236}">
                <a16:creationId xmlns:a16="http://schemas.microsoft.com/office/drawing/2014/main" id="{85BD5574-C0FD-D140-A2C3-5ACD19F91019}"/>
              </a:ext>
            </a:extLst>
          </p:cNvPr>
          <p:cNvSpPr>
            <a:spLocks noGrp="1"/>
          </p:cNvSpPr>
          <p:nvPr>
            <p:ph type="title"/>
          </p:nvPr>
        </p:nvSpPr>
        <p:spPr>
          <a:xfrm>
            <a:off x="310016" y="294612"/>
            <a:ext cx="7507286" cy="53111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07427923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685800" rtl="0" eaLnBrk="1" latinLnBrk="0" hangingPunct="1">
        <a:lnSpc>
          <a:spcPct val="90000"/>
        </a:lnSpc>
        <a:spcBef>
          <a:spcPct val="0"/>
        </a:spcBef>
        <a:buNone/>
        <a:defRPr sz="3000" b="1" i="0" kern="1200">
          <a:solidFill>
            <a:schemeClr val="bg1"/>
          </a:solidFill>
          <a:latin typeface="+mj-lt"/>
          <a:ea typeface="+mj-ea"/>
          <a:cs typeface="+mj-cs"/>
        </a:defRPr>
      </a:lvl1pPr>
    </p:titleStyle>
    <p:bodyStyle>
      <a:lvl1pPr marL="146050" indent="-130175" algn="l" defTabSz="685800" rtl="0" eaLnBrk="1" latinLnBrk="0" hangingPunct="1">
        <a:lnSpc>
          <a:spcPct val="90000"/>
        </a:lnSpc>
        <a:spcBef>
          <a:spcPts val="750"/>
        </a:spcBef>
        <a:buFont typeface="Arial" panose="020B0604020202020204" pitchFamily="34" charset="0"/>
        <a:buChar char="•"/>
        <a:tabLst/>
        <a:defRPr sz="2400" b="1" i="0" kern="1200">
          <a:solidFill>
            <a:schemeClr val="tx1"/>
          </a:solidFill>
          <a:latin typeface="+mn-lt"/>
          <a:ea typeface="+mn-ea"/>
          <a:cs typeface="+mn-cs"/>
        </a:defRPr>
      </a:lvl1pPr>
      <a:lvl2pPr marL="455613" indent="-112713" algn="l" defTabSz="685800" rtl="0" eaLnBrk="1" latinLnBrk="0" hangingPunct="1">
        <a:lnSpc>
          <a:spcPct val="90000"/>
        </a:lnSpc>
        <a:spcBef>
          <a:spcPts val="375"/>
        </a:spcBef>
        <a:buFont typeface="Arial" panose="020B0604020202020204" pitchFamily="34" charset="0"/>
        <a:buChar char="•"/>
        <a:tabLst/>
        <a:defRPr sz="2000" b="1" i="0" kern="1200">
          <a:solidFill>
            <a:schemeClr val="tx1"/>
          </a:solidFill>
          <a:latin typeface="+mn-lt"/>
          <a:ea typeface="+mn-ea"/>
          <a:cs typeface="+mn-cs"/>
        </a:defRPr>
      </a:lvl2pPr>
      <a:lvl3pPr marL="812800" indent="-127000"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mn-lt"/>
          <a:ea typeface="+mn-ea"/>
          <a:cs typeface="+mn-cs"/>
        </a:defRPr>
      </a:lvl3pPr>
      <a:lvl4pPr marL="1155700" indent="-127000"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mn-lt"/>
          <a:ea typeface="+mn-ea"/>
          <a:cs typeface="+mn-cs"/>
        </a:defRPr>
      </a:lvl4pPr>
      <a:lvl5pPr marL="1481138" indent="-109538" algn="l" defTabSz="685800" rtl="0" eaLnBrk="1" latinLnBrk="0" hangingPunct="1">
        <a:lnSpc>
          <a:spcPct val="90000"/>
        </a:lnSpc>
        <a:spcBef>
          <a:spcPts val="375"/>
        </a:spcBef>
        <a:buFont typeface="Arial" panose="020B0604020202020204" pitchFamily="34" charset="0"/>
        <a:buChar char="•"/>
        <a:tabLs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81">
          <p15:clr>
            <a:srgbClr val="F26B43"/>
          </p15:clr>
        </p15:guide>
        <p15:guide id="4" orient="horz" pos="527">
          <p15:clr>
            <a:srgbClr val="F26B43"/>
          </p15:clr>
        </p15:guide>
        <p15:guide id="5" pos="5579">
          <p15:clr>
            <a:srgbClr val="F26B43"/>
          </p15:clr>
        </p15:guide>
        <p15:guide id="8" orient="horz" pos="686">
          <p15:clr>
            <a:srgbClr val="F26B43"/>
          </p15:clr>
        </p15:guide>
        <p15:guide id="9" orient="horz" pos="436">
          <p15:clr>
            <a:srgbClr val="F26B43"/>
          </p15:clr>
        </p15:guide>
        <p15:guide id="10" pos="24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7621EB-C2BD-AF4B-89C6-67CDE6BB2EC0}"/>
              </a:ext>
            </a:extLst>
          </p:cNvPr>
          <p:cNvSpPr>
            <a:spLocks noGrp="1"/>
          </p:cNvSpPr>
          <p:nvPr>
            <p:ph type="body" idx="1"/>
          </p:nvPr>
        </p:nvSpPr>
        <p:spPr>
          <a:xfrm>
            <a:off x="287339" y="1268413"/>
            <a:ext cx="8561154" cy="476060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83DF5092-1398-D84B-B1A8-123E534CC2E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4799" y="6261904"/>
            <a:ext cx="1568177" cy="450733"/>
          </a:xfrm>
          <a:prstGeom prst="rect">
            <a:avLst/>
          </a:prstGeom>
        </p:spPr>
      </p:pic>
      <p:pic>
        <p:nvPicPr>
          <p:cNvPr id="10" name="Picture 9">
            <a:extLst>
              <a:ext uri="{FF2B5EF4-FFF2-40B4-BE49-F238E27FC236}">
                <a16:creationId xmlns:a16="http://schemas.microsoft.com/office/drawing/2014/main" id="{330BC235-9B04-B842-B7DC-316A90B66691}"/>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8475430" y="305498"/>
            <a:ext cx="373063" cy="426358"/>
          </a:xfrm>
          <a:prstGeom prst="rect">
            <a:avLst/>
          </a:prstGeom>
        </p:spPr>
      </p:pic>
      <p:sp>
        <p:nvSpPr>
          <p:cNvPr id="11" name="Title Placeholder 10">
            <a:extLst>
              <a:ext uri="{FF2B5EF4-FFF2-40B4-BE49-F238E27FC236}">
                <a16:creationId xmlns:a16="http://schemas.microsoft.com/office/drawing/2014/main" id="{85BD5574-C0FD-D140-A2C3-5ACD19F91019}"/>
              </a:ext>
            </a:extLst>
          </p:cNvPr>
          <p:cNvSpPr>
            <a:spLocks noGrp="1"/>
          </p:cNvSpPr>
          <p:nvPr>
            <p:ph type="title"/>
          </p:nvPr>
        </p:nvSpPr>
        <p:spPr>
          <a:xfrm>
            <a:off x="310015" y="294612"/>
            <a:ext cx="8546647" cy="531115"/>
          </a:xfrm>
          <a:prstGeom prst="rect">
            <a:avLst/>
          </a:prstGeom>
        </p:spPr>
        <p:txBody>
          <a:bodyPr vert="horz" lIns="91440" tIns="45720" rIns="91440" bIns="45720" rtlCol="0" anchor="ctr">
            <a:normAutofit/>
          </a:bodyPr>
          <a:lstStyle/>
          <a:p>
            <a:r>
              <a:rPr lang="en-US"/>
              <a:t>Click to edit Master title style</a:t>
            </a:r>
          </a:p>
        </p:txBody>
      </p:sp>
      <p:pic>
        <p:nvPicPr>
          <p:cNvPr id="12" name="Picture 11">
            <a:extLst>
              <a:ext uri="{FF2B5EF4-FFF2-40B4-BE49-F238E27FC236}">
                <a16:creationId xmlns:a16="http://schemas.microsoft.com/office/drawing/2014/main" id="{7D120710-E7A2-8F49-93A7-7CC4E5DEAAE0}"/>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7994353" y="3918968"/>
            <a:ext cx="2333075" cy="2333075"/>
          </a:xfrm>
          <a:prstGeom prst="rect">
            <a:avLst/>
          </a:prstGeom>
        </p:spPr>
      </p:pic>
      <p:pic>
        <p:nvPicPr>
          <p:cNvPr id="9" name="Picture 8">
            <a:extLst>
              <a:ext uri="{FF2B5EF4-FFF2-40B4-BE49-F238E27FC236}">
                <a16:creationId xmlns:a16="http://schemas.microsoft.com/office/drawing/2014/main" id="{B01EC509-4E38-8B4B-9C02-D4B843E22BB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263245" y="2187446"/>
            <a:ext cx="3154940" cy="3154940"/>
          </a:xfrm>
          <a:prstGeom prst="rect">
            <a:avLst/>
          </a:prstGeom>
        </p:spPr>
      </p:pic>
    </p:spTree>
    <p:extLst>
      <p:ext uri="{BB962C8B-B14F-4D97-AF65-F5344CB8AC3E}">
        <p14:creationId xmlns:p14="http://schemas.microsoft.com/office/powerpoint/2010/main" val="3681499465"/>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Lst>
  <p:txStyles>
    <p:titleStyle>
      <a:lvl1pPr algn="l" defTabSz="685800" rtl="0" eaLnBrk="1" latinLnBrk="0" hangingPunct="1">
        <a:lnSpc>
          <a:spcPct val="90000"/>
        </a:lnSpc>
        <a:spcBef>
          <a:spcPct val="0"/>
        </a:spcBef>
        <a:buNone/>
        <a:defRPr sz="2800" b="1" i="0" kern="1200">
          <a:solidFill>
            <a:schemeClr val="tx2"/>
          </a:solidFill>
          <a:latin typeface="+mj-lt"/>
          <a:ea typeface="+mj-ea"/>
          <a:cs typeface="+mj-cs"/>
        </a:defRPr>
      </a:lvl1pPr>
    </p:titleStyle>
    <p:bodyStyle>
      <a:lvl1pPr marL="146050" indent="-130175" algn="l" defTabSz="685800" rtl="0" eaLnBrk="1" latinLnBrk="0" hangingPunct="1">
        <a:lnSpc>
          <a:spcPct val="90000"/>
        </a:lnSpc>
        <a:spcBef>
          <a:spcPts val="750"/>
        </a:spcBef>
        <a:buFont typeface="Arial" panose="020B0604020202020204" pitchFamily="34" charset="0"/>
        <a:buChar char="•"/>
        <a:tabLst/>
        <a:defRPr sz="2400" b="0" i="0" kern="1200">
          <a:solidFill>
            <a:srgbClr val="000000"/>
          </a:solidFill>
          <a:latin typeface="+mn-lt"/>
          <a:ea typeface="+mn-ea"/>
          <a:cs typeface="+mn-cs"/>
        </a:defRPr>
      </a:lvl1pPr>
      <a:lvl2pPr marL="455613" indent="-112713" algn="l" defTabSz="685800" rtl="0" eaLnBrk="1" latinLnBrk="0" hangingPunct="1">
        <a:lnSpc>
          <a:spcPct val="90000"/>
        </a:lnSpc>
        <a:spcBef>
          <a:spcPts val="375"/>
        </a:spcBef>
        <a:buFont typeface="Arial" panose="020B0604020202020204" pitchFamily="34" charset="0"/>
        <a:buChar char="•"/>
        <a:tabLst/>
        <a:defRPr sz="2000" b="0" i="0" kern="1200">
          <a:solidFill>
            <a:srgbClr val="000000"/>
          </a:solidFill>
          <a:latin typeface="+mn-lt"/>
          <a:ea typeface="+mn-ea"/>
          <a:cs typeface="+mn-cs"/>
        </a:defRPr>
      </a:lvl2pPr>
      <a:lvl3pPr marL="812800" indent="-127000" algn="l" defTabSz="685800" rtl="0" eaLnBrk="1" latinLnBrk="0" hangingPunct="1">
        <a:lnSpc>
          <a:spcPct val="90000"/>
        </a:lnSpc>
        <a:spcBef>
          <a:spcPts val="375"/>
        </a:spcBef>
        <a:buFont typeface="Arial" panose="020B0604020202020204" pitchFamily="34" charset="0"/>
        <a:buChar char="•"/>
        <a:tabLst/>
        <a:defRPr sz="1600" b="0" kern="1200">
          <a:solidFill>
            <a:srgbClr val="000000"/>
          </a:solidFill>
          <a:latin typeface="+mn-lt"/>
          <a:ea typeface="+mn-ea"/>
          <a:cs typeface="+mn-cs"/>
        </a:defRPr>
      </a:lvl3pPr>
      <a:lvl4pPr marL="1155700" indent="-127000" algn="l" defTabSz="685800" rtl="0" eaLnBrk="1" latinLnBrk="0" hangingPunct="1">
        <a:lnSpc>
          <a:spcPct val="90000"/>
        </a:lnSpc>
        <a:spcBef>
          <a:spcPts val="375"/>
        </a:spcBef>
        <a:buFont typeface="Arial" panose="020B0604020202020204" pitchFamily="34" charset="0"/>
        <a:buChar char="•"/>
        <a:tabLst/>
        <a:defRPr sz="1400" b="0" kern="1200">
          <a:solidFill>
            <a:srgbClr val="000000"/>
          </a:solidFill>
          <a:latin typeface="+mn-lt"/>
          <a:ea typeface="+mn-ea"/>
          <a:cs typeface="+mn-cs"/>
        </a:defRPr>
      </a:lvl4pPr>
      <a:lvl5pPr marL="1481138" indent="-109538" algn="l" defTabSz="685800" rtl="0" eaLnBrk="1" latinLnBrk="0" hangingPunct="1">
        <a:lnSpc>
          <a:spcPct val="90000"/>
        </a:lnSpc>
        <a:spcBef>
          <a:spcPts val="375"/>
        </a:spcBef>
        <a:buFont typeface="Arial" panose="020B0604020202020204" pitchFamily="34" charset="0"/>
        <a:buChar char="•"/>
        <a:tabLst/>
        <a:defRPr sz="1200" b="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81">
          <p15:clr>
            <a:srgbClr val="F26B43"/>
          </p15:clr>
        </p15:guide>
        <p15:guide id="4" orient="horz" pos="527">
          <p15:clr>
            <a:srgbClr val="F26B43"/>
          </p15:clr>
        </p15:guide>
        <p15:guide id="5" pos="5579">
          <p15:clr>
            <a:srgbClr val="F26B43"/>
          </p15:clr>
        </p15:guide>
        <p15:guide id="8" orient="horz" pos="799">
          <p15:clr>
            <a:srgbClr val="F26B43"/>
          </p15:clr>
        </p15:guide>
        <p15:guide id="9" orient="horz" pos="436">
          <p15:clr>
            <a:srgbClr val="F26B43"/>
          </p15:clr>
        </p15:guide>
        <p15:guide id="10" pos="24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7621EB-C2BD-AF4B-89C6-67CDE6BB2EC0}"/>
              </a:ext>
            </a:extLst>
          </p:cNvPr>
          <p:cNvSpPr>
            <a:spLocks noGrp="1"/>
          </p:cNvSpPr>
          <p:nvPr>
            <p:ph type="body" idx="1"/>
          </p:nvPr>
        </p:nvSpPr>
        <p:spPr>
          <a:xfrm>
            <a:off x="287339" y="1268413"/>
            <a:ext cx="8561154" cy="476060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DACC7-3A2C-5A4F-84DF-74BA910CED25}"/>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a:t>E4A-MamaYe</a:t>
            </a:r>
          </a:p>
        </p:txBody>
      </p:sp>
      <p:pic>
        <p:nvPicPr>
          <p:cNvPr id="8" name="Picture 7">
            <a:extLst>
              <a:ext uri="{FF2B5EF4-FFF2-40B4-BE49-F238E27FC236}">
                <a16:creationId xmlns:a16="http://schemas.microsoft.com/office/drawing/2014/main" id="{83DF5092-1398-D84B-B1A8-123E534CC2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4799" y="6261904"/>
            <a:ext cx="1568177" cy="450733"/>
          </a:xfrm>
          <a:prstGeom prst="rect">
            <a:avLst/>
          </a:prstGeom>
        </p:spPr>
      </p:pic>
      <p:pic>
        <p:nvPicPr>
          <p:cNvPr id="10" name="Picture 9">
            <a:extLst>
              <a:ext uri="{FF2B5EF4-FFF2-40B4-BE49-F238E27FC236}">
                <a16:creationId xmlns:a16="http://schemas.microsoft.com/office/drawing/2014/main" id="{330BC235-9B04-B842-B7DC-316A90B6669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475430" y="305498"/>
            <a:ext cx="373063" cy="426358"/>
          </a:xfrm>
          <a:prstGeom prst="rect">
            <a:avLst/>
          </a:prstGeom>
        </p:spPr>
      </p:pic>
      <p:sp>
        <p:nvSpPr>
          <p:cNvPr id="11" name="Title Placeholder 10">
            <a:extLst>
              <a:ext uri="{FF2B5EF4-FFF2-40B4-BE49-F238E27FC236}">
                <a16:creationId xmlns:a16="http://schemas.microsoft.com/office/drawing/2014/main" id="{85BD5574-C0FD-D140-A2C3-5ACD19F91019}"/>
              </a:ext>
            </a:extLst>
          </p:cNvPr>
          <p:cNvSpPr>
            <a:spLocks noGrp="1"/>
          </p:cNvSpPr>
          <p:nvPr>
            <p:ph type="title"/>
          </p:nvPr>
        </p:nvSpPr>
        <p:spPr>
          <a:xfrm>
            <a:off x="310015" y="294612"/>
            <a:ext cx="8546647" cy="53111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11161003"/>
      </p:ext>
    </p:extLst>
  </p:cSld>
  <p:clrMap bg1="lt1" tx1="dk1" bg2="lt2" tx2="dk2" accent1="accent1" accent2="accent2" accent3="accent3" accent4="accent4" accent5="accent5" accent6="accent6" hlink="hlink" folHlink="folHlink"/>
  <p:sldLayoutIdLst>
    <p:sldLayoutId id="2147483858" r:id="rId1"/>
    <p:sldLayoutId id="2147483860" r:id="rId2"/>
  </p:sldLayoutIdLst>
  <p:txStyles>
    <p:titleStyle>
      <a:lvl1pPr algn="l" defTabSz="685800" rtl="0" eaLnBrk="1" latinLnBrk="0" hangingPunct="1">
        <a:lnSpc>
          <a:spcPct val="90000"/>
        </a:lnSpc>
        <a:spcBef>
          <a:spcPct val="0"/>
        </a:spcBef>
        <a:buNone/>
        <a:defRPr sz="2800" b="1" i="0" kern="1200">
          <a:solidFill>
            <a:schemeClr val="tx2"/>
          </a:solidFill>
          <a:latin typeface="+mj-lt"/>
          <a:ea typeface="+mj-ea"/>
          <a:cs typeface="+mj-cs"/>
        </a:defRPr>
      </a:lvl1pPr>
    </p:titleStyle>
    <p:bodyStyle>
      <a:lvl1pPr marL="146050" indent="-130175" algn="l" defTabSz="685800" rtl="0" eaLnBrk="1" latinLnBrk="0" hangingPunct="1">
        <a:lnSpc>
          <a:spcPct val="90000"/>
        </a:lnSpc>
        <a:spcBef>
          <a:spcPts val="750"/>
        </a:spcBef>
        <a:buFont typeface="Arial" panose="020B0604020202020204" pitchFamily="34" charset="0"/>
        <a:buChar char="•"/>
        <a:tabLst/>
        <a:defRPr sz="2400" b="0" i="0" kern="1200">
          <a:solidFill>
            <a:srgbClr val="000000"/>
          </a:solidFill>
          <a:latin typeface="+mn-lt"/>
          <a:ea typeface="+mn-ea"/>
          <a:cs typeface="+mn-cs"/>
        </a:defRPr>
      </a:lvl1pPr>
      <a:lvl2pPr marL="455613" indent="-112713" algn="l" defTabSz="685800" rtl="0" eaLnBrk="1" latinLnBrk="0" hangingPunct="1">
        <a:lnSpc>
          <a:spcPct val="90000"/>
        </a:lnSpc>
        <a:spcBef>
          <a:spcPts val="375"/>
        </a:spcBef>
        <a:buFont typeface="Arial" panose="020B0604020202020204" pitchFamily="34" charset="0"/>
        <a:buChar char="•"/>
        <a:tabLst/>
        <a:defRPr sz="2000" b="0" i="0" kern="1200">
          <a:solidFill>
            <a:srgbClr val="000000"/>
          </a:solidFill>
          <a:latin typeface="+mn-lt"/>
          <a:ea typeface="+mn-ea"/>
          <a:cs typeface="+mn-cs"/>
        </a:defRPr>
      </a:lvl2pPr>
      <a:lvl3pPr marL="812800" indent="-127000" algn="l" defTabSz="685800" rtl="0" eaLnBrk="1" latinLnBrk="0" hangingPunct="1">
        <a:lnSpc>
          <a:spcPct val="90000"/>
        </a:lnSpc>
        <a:spcBef>
          <a:spcPts val="375"/>
        </a:spcBef>
        <a:buFont typeface="Arial" panose="020B0604020202020204" pitchFamily="34" charset="0"/>
        <a:buChar char="•"/>
        <a:tabLst/>
        <a:defRPr sz="1600" b="0" kern="1200">
          <a:solidFill>
            <a:srgbClr val="000000"/>
          </a:solidFill>
          <a:latin typeface="+mn-lt"/>
          <a:ea typeface="+mn-ea"/>
          <a:cs typeface="+mn-cs"/>
        </a:defRPr>
      </a:lvl3pPr>
      <a:lvl4pPr marL="1155700" indent="-127000" algn="l" defTabSz="685800" rtl="0" eaLnBrk="1" latinLnBrk="0" hangingPunct="1">
        <a:lnSpc>
          <a:spcPct val="90000"/>
        </a:lnSpc>
        <a:spcBef>
          <a:spcPts val="375"/>
        </a:spcBef>
        <a:buFont typeface="Arial" panose="020B0604020202020204" pitchFamily="34" charset="0"/>
        <a:buChar char="•"/>
        <a:tabLst/>
        <a:defRPr sz="1400" b="0" kern="1200">
          <a:solidFill>
            <a:srgbClr val="000000"/>
          </a:solidFill>
          <a:latin typeface="+mn-lt"/>
          <a:ea typeface="+mn-ea"/>
          <a:cs typeface="+mn-cs"/>
        </a:defRPr>
      </a:lvl4pPr>
      <a:lvl5pPr marL="1481138" indent="-109538" algn="l" defTabSz="685800" rtl="0" eaLnBrk="1" latinLnBrk="0" hangingPunct="1">
        <a:lnSpc>
          <a:spcPct val="90000"/>
        </a:lnSpc>
        <a:spcBef>
          <a:spcPts val="375"/>
        </a:spcBef>
        <a:buFont typeface="Arial" panose="020B0604020202020204" pitchFamily="34" charset="0"/>
        <a:buChar char="•"/>
        <a:tabLst/>
        <a:defRPr sz="1200" b="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81">
          <p15:clr>
            <a:srgbClr val="F26B43"/>
          </p15:clr>
        </p15:guide>
        <p15:guide id="4" orient="horz" pos="527">
          <p15:clr>
            <a:srgbClr val="F26B43"/>
          </p15:clr>
        </p15:guide>
        <p15:guide id="5" pos="5579">
          <p15:clr>
            <a:srgbClr val="F26B43"/>
          </p15:clr>
        </p15:guide>
        <p15:guide id="8" orient="horz" pos="799">
          <p15:clr>
            <a:srgbClr val="F26B43"/>
          </p15:clr>
        </p15:guide>
        <p15:guide id="9" orient="horz" pos="436">
          <p15:clr>
            <a:srgbClr val="F26B43"/>
          </p15:clr>
        </p15:guide>
        <p15:guide id="10" pos="2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ACA4FD-A6B8-4237-A3BE-77954D42F2F0}"/>
              </a:ext>
            </a:extLst>
          </p:cNvPr>
          <p:cNvSpPr txBox="1">
            <a:spLocks/>
          </p:cNvSpPr>
          <p:nvPr/>
        </p:nvSpPr>
        <p:spPr>
          <a:xfrm>
            <a:off x="292894" y="631895"/>
            <a:ext cx="8558212" cy="54197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800" b="1" i="0" kern="1200">
                <a:solidFill>
                  <a:schemeClr val="tx2"/>
                </a:solidFill>
                <a:latin typeface="+mj-lt"/>
                <a:ea typeface="+mj-ea"/>
                <a:cs typeface="+mj-cs"/>
              </a:defRPr>
            </a:lvl1pPr>
          </a:lstStyle>
          <a:p>
            <a:r>
              <a:rPr lang="en-US" sz="3200" dirty="0">
                <a:latin typeface="PT Sans" panose="020B0503020203020204" pitchFamily="34" charset="0"/>
              </a:rPr>
              <a:t>Guiding Principles of coalition building</a:t>
            </a:r>
            <a:endParaRPr lang="en-GB" sz="3200" dirty="0"/>
          </a:p>
        </p:txBody>
      </p:sp>
      <p:pic>
        <p:nvPicPr>
          <p:cNvPr id="4" name="Picture 3">
            <a:extLst>
              <a:ext uri="{FF2B5EF4-FFF2-40B4-BE49-F238E27FC236}">
                <a16:creationId xmlns:a16="http://schemas.microsoft.com/office/drawing/2014/main" id="{2E97F990-9E79-4EA1-9129-1D4D77B3BB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1869" y="1959475"/>
            <a:ext cx="4059237" cy="4059237"/>
          </a:xfrm>
          <a:prstGeom prst="rect">
            <a:avLst/>
          </a:prstGeom>
        </p:spPr>
      </p:pic>
      <p:pic>
        <p:nvPicPr>
          <p:cNvPr id="5" name="Picture 4">
            <a:extLst>
              <a:ext uri="{FF2B5EF4-FFF2-40B4-BE49-F238E27FC236}">
                <a16:creationId xmlns:a16="http://schemas.microsoft.com/office/drawing/2014/main" id="{1D101C12-1728-4285-B749-403F08628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7417" y="3070746"/>
            <a:ext cx="3832208" cy="2279177"/>
          </a:xfrm>
          <a:prstGeom prst="rect">
            <a:avLst/>
          </a:prstGeom>
        </p:spPr>
      </p:pic>
      <p:sp>
        <p:nvSpPr>
          <p:cNvPr id="6" name="Title 1">
            <a:extLst>
              <a:ext uri="{FF2B5EF4-FFF2-40B4-BE49-F238E27FC236}">
                <a16:creationId xmlns:a16="http://schemas.microsoft.com/office/drawing/2014/main" id="{F43296E7-2C9A-4F21-A592-F2D6F6CFECD0}"/>
              </a:ext>
            </a:extLst>
          </p:cNvPr>
          <p:cNvSpPr txBox="1">
            <a:spLocks/>
          </p:cNvSpPr>
          <p:nvPr/>
        </p:nvSpPr>
        <p:spPr>
          <a:xfrm>
            <a:off x="292894" y="1508077"/>
            <a:ext cx="8558212" cy="54197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800" b="1" i="0" kern="1200">
                <a:solidFill>
                  <a:schemeClr val="tx2"/>
                </a:solidFill>
                <a:latin typeface="+mj-lt"/>
                <a:ea typeface="+mj-ea"/>
                <a:cs typeface="+mj-cs"/>
              </a:defRPr>
            </a:lvl1pPr>
          </a:lstStyle>
          <a:p>
            <a:r>
              <a:rPr lang="en-GB" sz="2000" dirty="0">
                <a:solidFill>
                  <a:schemeClr val="bg1"/>
                </a:solidFill>
              </a:rPr>
              <a:t>A Guide to Coalition Building – Training slides</a:t>
            </a:r>
          </a:p>
        </p:txBody>
      </p:sp>
      <p:pic>
        <p:nvPicPr>
          <p:cNvPr id="7" name="Picture 6">
            <a:extLst>
              <a:ext uri="{FF2B5EF4-FFF2-40B4-BE49-F238E27FC236}">
                <a16:creationId xmlns:a16="http://schemas.microsoft.com/office/drawing/2014/main" id="{07C51CC9-9F01-43EF-918E-405580357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361" y="1106536"/>
            <a:ext cx="8483600" cy="368300"/>
          </a:xfrm>
          <a:prstGeom prst="rect">
            <a:avLst/>
          </a:prstGeom>
        </p:spPr>
      </p:pic>
    </p:spTree>
    <p:extLst>
      <p:ext uri="{BB962C8B-B14F-4D97-AF65-F5344CB8AC3E}">
        <p14:creationId xmlns:p14="http://schemas.microsoft.com/office/powerpoint/2010/main" val="3881484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38" y="393833"/>
            <a:ext cx="8558439" cy="639791"/>
          </a:xfrm>
        </p:spPr>
        <p:txBody>
          <a:bodyPr>
            <a:normAutofit/>
          </a:bodyPr>
          <a:lstStyle/>
          <a:p>
            <a:r>
              <a:rPr lang="en-GB" dirty="0"/>
              <a:t>Performance Management</a:t>
            </a:r>
          </a:p>
        </p:txBody>
      </p:sp>
      <p:sp>
        <p:nvSpPr>
          <p:cNvPr id="3" name="Content Placeholder 2"/>
          <p:cNvSpPr>
            <a:spLocks noGrp="1"/>
          </p:cNvSpPr>
          <p:nvPr>
            <p:ph idx="1"/>
          </p:nvPr>
        </p:nvSpPr>
        <p:spPr>
          <a:xfrm>
            <a:off x="863116" y="2919663"/>
            <a:ext cx="5966085" cy="3071115"/>
          </a:xfrm>
          <a:custGeom>
            <a:avLst/>
            <a:gdLst>
              <a:gd name="connsiteX0" fmla="*/ 0 w 5966085"/>
              <a:gd name="connsiteY0" fmla="*/ 0 h 3071115"/>
              <a:gd name="connsiteX1" fmla="*/ 656269 w 5966085"/>
              <a:gd name="connsiteY1" fmla="*/ 0 h 3071115"/>
              <a:gd name="connsiteX2" fmla="*/ 1372200 w 5966085"/>
              <a:gd name="connsiteY2" fmla="*/ 0 h 3071115"/>
              <a:gd name="connsiteX3" fmla="*/ 1849486 w 5966085"/>
              <a:gd name="connsiteY3" fmla="*/ 0 h 3071115"/>
              <a:gd name="connsiteX4" fmla="*/ 2505756 w 5966085"/>
              <a:gd name="connsiteY4" fmla="*/ 0 h 3071115"/>
              <a:gd name="connsiteX5" fmla="*/ 2983043 w 5966085"/>
              <a:gd name="connsiteY5" fmla="*/ 0 h 3071115"/>
              <a:gd name="connsiteX6" fmla="*/ 3579651 w 5966085"/>
              <a:gd name="connsiteY6" fmla="*/ 0 h 3071115"/>
              <a:gd name="connsiteX7" fmla="*/ 4235920 w 5966085"/>
              <a:gd name="connsiteY7" fmla="*/ 0 h 3071115"/>
              <a:gd name="connsiteX8" fmla="*/ 4653546 w 5966085"/>
              <a:gd name="connsiteY8" fmla="*/ 0 h 3071115"/>
              <a:gd name="connsiteX9" fmla="*/ 5071172 w 5966085"/>
              <a:gd name="connsiteY9" fmla="*/ 0 h 3071115"/>
              <a:gd name="connsiteX10" fmla="*/ 5966085 w 5966085"/>
              <a:gd name="connsiteY10" fmla="*/ 0 h 3071115"/>
              <a:gd name="connsiteX11" fmla="*/ 5966085 w 5966085"/>
              <a:gd name="connsiteY11" fmla="*/ 511853 h 3071115"/>
              <a:gd name="connsiteX12" fmla="*/ 5966085 w 5966085"/>
              <a:gd name="connsiteY12" fmla="*/ 1054416 h 3071115"/>
              <a:gd name="connsiteX13" fmla="*/ 5966085 w 5966085"/>
              <a:gd name="connsiteY13" fmla="*/ 1535558 h 3071115"/>
              <a:gd name="connsiteX14" fmla="*/ 5966085 w 5966085"/>
              <a:gd name="connsiteY14" fmla="*/ 2078121 h 3071115"/>
              <a:gd name="connsiteX15" fmla="*/ 5966085 w 5966085"/>
              <a:gd name="connsiteY15" fmla="*/ 2528551 h 3071115"/>
              <a:gd name="connsiteX16" fmla="*/ 5966085 w 5966085"/>
              <a:gd name="connsiteY16" fmla="*/ 3071115 h 3071115"/>
              <a:gd name="connsiteX17" fmla="*/ 5548459 w 5966085"/>
              <a:gd name="connsiteY17" fmla="*/ 3071115 h 3071115"/>
              <a:gd name="connsiteX18" fmla="*/ 4832529 w 5966085"/>
              <a:gd name="connsiteY18" fmla="*/ 3071115 h 3071115"/>
              <a:gd name="connsiteX19" fmla="*/ 4176259 w 5966085"/>
              <a:gd name="connsiteY19" fmla="*/ 3071115 h 3071115"/>
              <a:gd name="connsiteX20" fmla="*/ 3519990 w 5966085"/>
              <a:gd name="connsiteY20" fmla="*/ 3071115 h 3071115"/>
              <a:gd name="connsiteX21" fmla="*/ 2863721 w 5966085"/>
              <a:gd name="connsiteY21" fmla="*/ 3071115 h 3071115"/>
              <a:gd name="connsiteX22" fmla="*/ 2386434 w 5966085"/>
              <a:gd name="connsiteY22" fmla="*/ 3071115 h 3071115"/>
              <a:gd name="connsiteX23" fmla="*/ 1670504 w 5966085"/>
              <a:gd name="connsiteY23" fmla="*/ 3071115 h 3071115"/>
              <a:gd name="connsiteX24" fmla="*/ 1073895 w 5966085"/>
              <a:gd name="connsiteY24" fmla="*/ 3071115 h 3071115"/>
              <a:gd name="connsiteX25" fmla="*/ 656269 w 5966085"/>
              <a:gd name="connsiteY25" fmla="*/ 3071115 h 3071115"/>
              <a:gd name="connsiteX26" fmla="*/ 0 w 5966085"/>
              <a:gd name="connsiteY26" fmla="*/ 3071115 h 3071115"/>
              <a:gd name="connsiteX27" fmla="*/ 0 w 5966085"/>
              <a:gd name="connsiteY27" fmla="*/ 2589974 h 3071115"/>
              <a:gd name="connsiteX28" fmla="*/ 0 w 5966085"/>
              <a:gd name="connsiteY28" fmla="*/ 2078121 h 3071115"/>
              <a:gd name="connsiteX29" fmla="*/ 0 w 5966085"/>
              <a:gd name="connsiteY29" fmla="*/ 1504846 h 3071115"/>
              <a:gd name="connsiteX30" fmla="*/ 0 w 5966085"/>
              <a:gd name="connsiteY30" fmla="*/ 931572 h 3071115"/>
              <a:gd name="connsiteX31" fmla="*/ 0 w 5966085"/>
              <a:gd name="connsiteY31" fmla="*/ 0 h 307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66085" h="3071115" fill="none" extrusionOk="0">
                <a:moveTo>
                  <a:pt x="0" y="0"/>
                </a:moveTo>
                <a:cubicBezTo>
                  <a:pt x="292461" y="-73856"/>
                  <a:pt x="378691" y="74424"/>
                  <a:pt x="656269" y="0"/>
                </a:cubicBezTo>
                <a:cubicBezTo>
                  <a:pt x="933847" y="-74424"/>
                  <a:pt x="1026036" y="45694"/>
                  <a:pt x="1372200" y="0"/>
                </a:cubicBezTo>
                <a:cubicBezTo>
                  <a:pt x="1718364" y="-45694"/>
                  <a:pt x="1667389" y="8555"/>
                  <a:pt x="1849486" y="0"/>
                </a:cubicBezTo>
                <a:cubicBezTo>
                  <a:pt x="2031583" y="-8555"/>
                  <a:pt x="2282392" y="7817"/>
                  <a:pt x="2505756" y="0"/>
                </a:cubicBezTo>
                <a:cubicBezTo>
                  <a:pt x="2729120" y="-7817"/>
                  <a:pt x="2884992" y="33361"/>
                  <a:pt x="2983043" y="0"/>
                </a:cubicBezTo>
                <a:cubicBezTo>
                  <a:pt x="3081094" y="-33361"/>
                  <a:pt x="3284473" y="58421"/>
                  <a:pt x="3579651" y="0"/>
                </a:cubicBezTo>
                <a:cubicBezTo>
                  <a:pt x="3874829" y="-58421"/>
                  <a:pt x="4004341" y="39824"/>
                  <a:pt x="4235920" y="0"/>
                </a:cubicBezTo>
                <a:cubicBezTo>
                  <a:pt x="4467499" y="-39824"/>
                  <a:pt x="4464083" y="12284"/>
                  <a:pt x="4653546" y="0"/>
                </a:cubicBezTo>
                <a:cubicBezTo>
                  <a:pt x="4843009" y="-12284"/>
                  <a:pt x="4869067" y="26504"/>
                  <a:pt x="5071172" y="0"/>
                </a:cubicBezTo>
                <a:cubicBezTo>
                  <a:pt x="5273277" y="-26504"/>
                  <a:pt x="5542107" y="31602"/>
                  <a:pt x="5966085" y="0"/>
                </a:cubicBezTo>
                <a:cubicBezTo>
                  <a:pt x="6004123" y="204600"/>
                  <a:pt x="5951184" y="259719"/>
                  <a:pt x="5966085" y="511853"/>
                </a:cubicBezTo>
                <a:cubicBezTo>
                  <a:pt x="5980986" y="763987"/>
                  <a:pt x="5952736" y="923695"/>
                  <a:pt x="5966085" y="1054416"/>
                </a:cubicBezTo>
                <a:cubicBezTo>
                  <a:pt x="5979434" y="1185137"/>
                  <a:pt x="5964147" y="1413051"/>
                  <a:pt x="5966085" y="1535558"/>
                </a:cubicBezTo>
                <a:cubicBezTo>
                  <a:pt x="5968023" y="1658065"/>
                  <a:pt x="5903490" y="1814541"/>
                  <a:pt x="5966085" y="2078121"/>
                </a:cubicBezTo>
                <a:cubicBezTo>
                  <a:pt x="6028680" y="2341701"/>
                  <a:pt x="5913202" y="2403786"/>
                  <a:pt x="5966085" y="2528551"/>
                </a:cubicBezTo>
                <a:cubicBezTo>
                  <a:pt x="6018968" y="2653316"/>
                  <a:pt x="5927844" y="2883889"/>
                  <a:pt x="5966085" y="3071115"/>
                </a:cubicBezTo>
                <a:cubicBezTo>
                  <a:pt x="5804965" y="3085334"/>
                  <a:pt x="5649023" y="3031300"/>
                  <a:pt x="5548459" y="3071115"/>
                </a:cubicBezTo>
                <a:cubicBezTo>
                  <a:pt x="5447895" y="3110930"/>
                  <a:pt x="5029721" y="2988612"/>
                  <a:pt x="4832529" y="3071115"/>
                </a:cubicBezTo>
                <a:cubicBezTo>
                  <a:pt x="4635337" y="3153618"/>
                  <a:pt x="4445153" y="3054688"/>
                  <a:pt x="4176259" y="3071115"/>
                </a:cubicBezTo>
                <a:cubicBezTo>
                  <a:pt x="3907365" y="3087542"/>
                  <a:pt x="3841282" y="2994534"/>
                  <a:pt x="3519990" y="3071115"/>
                </a:cubicBezTo>
                <a:cubicBezTo>
                  <a:pt x="3198698" y="3147696"/>
                  <a:pt x="3027725" y="3020730"/>
                  <a:pt x="2863721" y="3071115"/>
                </a:cubicBezTo>
                <a:cubicBezTo>
                  <a:pt x="2699717" y="3121500"/>
                  <a:pt x="2584201" y="3029836"/>
                  <a:pt x="2386434" y="3071115"/>
                </a:cubicBezTo>
                <a:cubicBezTo>
                  <a:pt x="2188667" y="3112394"/>
                  <a:pt x="1995775" y="3067693"/>
                  <a:pt x="1670504" y="3071115"/>
                </a:cubicBezTo>
                <a:cubicBezTo>
                  <a:pt x="1345233" y="3074537"/>
                  <a:pt x="1354960" y="3047207"/>
                  <a:pt x="1073895" y="3071115"/>
                </a:cubicBezTo>
                <a:cubicBezTo>
                  <a:pt x="792830" y="3095023"/>
                  <a:pt x="783118" y="3059976"/>
                  <a:pt x="656269" y="3071115"/>
                </a:cubicBezTo>
                <a:cubicBezTo>
                  <a:pt x="529420" y="3082254"/>
                  <a:pt x="238999" y="3044558"/>
                  <a:pt x="0" y="3071115"/>
                </a:cubicBezTo>
                <a:cubicBezTo>
                  <a:pt x="-5446" y="2969688"/>
                  <a:pt x="49892" y="2796693"/>
                  <a:pt x="0" y="2589974"/>
                </a:cubicBezTo>
                <a:cubicBezTo>
                  <a:pt x="-49892" y="2383255"/>
                  <a:pt x="14879" y="2220915"/>
                  <a:pt x="0" y="2078121"/>
                </a:cubicBezTo>
                <a:cubicBezTo>
                  <a:pt x="-14879" y="1935327"/>
                  <a:pt x="60983" y="1744785"/>
                  <a:pt x="0" y="1504846"/>
                </a:cubicBezTo>
                <a:cubicBezTo>
                  <a:pt x="-60983" y="1264907"/>
                  <a:pt x="5981" y="1074236"/>
                  <a:pt x="0" y="931572"/>
                </a:cubicBezTo>
                <a:cubicBezTo>
                  <a:pt x="-5981" y="788908"/>
                  <a:pt x="38830" y="308872"/>
                  <a:pt x="0" y="0"/>
                </a:cubicBezTo>
                <a:close/>
              </a:path>
              <a:path w="5966085" h="3071115" stroke="0" extrusionOk="0">
                <a:moveTo>
                  <a:pt x="0" y="0"/>
                </a:moveTo>
                <a:cubicBezTo>
                  <a:pt x="249612" y="-14473"/>
                  <a:pt x="350558" y="24614"/>
                  <a:pt x="536948" y="0"/>
                </a:cubicBezTo>
                <a:cubicBezTo>
                  <a:pt x="723338" y="-24614"/>
                  <a:pt x="856330" y="39586"/>
                  <a:pt x="954574" y="0"/>
                </a:cubicBezTo>
                <a:cubicBezTo>
                  <a:pt x="1052818" y="-39586"/>
                  <a:pt x="1505659" y="77635"/>
                  <a:pt x="1670504" y="0"/>
                </a:cubicBezTo>
                <a:cubicBezTo>
                  <a:pt x="1835349" y="-77635"/>
                  <a:pt x="2031567" y="58262"/>
                  <a:pt x="2207451" y="0"/>
                </a:cubicBezTo>
                <a:cubicBezTo>
                  <a:pt x="2383335" y="-58262"/>
                  <a:pt x="2572009" y="56444"/>
                  <a:pt x="2744399" y="0"/>
                </a:cubicBezTo>
                <a:cubicBezTo>
                  <a:pt x="2916789" y="-56444"/>
                  <a:pt x="3108752" y="31509"/>
                  <a:pt x="3460329" y="0"/>
                </a:cubicBezTo>
                <a:cubicBezTo>
                  <a:pt x="3811906" y="-31509"/>
                  <a:pt x="3707711" y="47257"/>
                  <a:pt x="3937616" y="0"/>
                </a:cubicBezTo>
                <a:cubicBezTo>
                  <a:pt x="4167521" y="-47257"/>
                  <a:pt x="4434270" y="78508"/>
                  <a:pt x="4653546" y="0"/>
                </a:cubicBezTo>
                <a:cubicBezTo>
                  <a:pt x="4872822" y="-78508"/>
                  <a:pt x="5027719" y="26200"/>
                  <a:pt x="5369477" y="0"/>
                </a:cubicBezTo>
                <a:cubicBezTo>
                  <a:pt x="5711235" y="-26200"/>
                  <a:pt x="5673564" y="16062"/>
                  <a:pt x="5966085" y="0"/>
                </a:cubicBezTo>
                <a:cubicBezTo>
                  <a:pt x="5999100" y="252853"/>
                  <a:pt x="5946114" y="428358"/>
                  <a:pt x="5966085" y="573275"/>
                </a:cubicBezTo>
                <a:cubicBezTo>
                  <a:pt x="5986056" y="718192"/>
                  <a:pt x="5948071" y="899694"/>
                  <a:pt x="5966085" y="1115838"/>
                </a:cubicBezTo>
                <a:cubicBezTo>
                  <a:pt x="5984099" y="1331982"/>
                  <a:pt x="5964658" y="1450827"/>
                  <a:pt x="5966085" y="1535557"/>
                </a:cubicBezTo>
                <a:cubicBezTo>
                  <a:pt x="5967512" y="1620287"/>
                  <a:pt x="5936015" y="1918803"/>
                  <a:pt x="5966085" y="2047410"/>
                </a:cubicBezTo>
                <a:cubicBezTo>
                  <a:pt x="5996155" y="2176017"/>
                  <a:pt x="5930731" y="2410160"/>
                  <a:pt x="5966085" y="2559263"/>
                </a:cubicBezTo>
                <a:cubicBezTo>
                  <a:pt x="6001439" y="2708366"/>
                  <a:pt x="5944238" y="2930930"/>
                  <a:pt x="5966085" y="3071115"/>
                </a:cubicBezTo>
                <a:cubicBezTo>
                  <a:pt x="5690699" y="3142022"/>
                  <a:pt x="5617300" y="3015180"/>
                  <a:pt x="5309816" y="3071115"/>
                </a:cubicBezTo>
                <a:cubicBezTo>
                  <a:pt x="5002332" y="3127050"/>
                  <a:pt x="4925539" y="3006829"/>
                  <a:pt x="4713207" y="3071115"/>
                </a:cubicBezTo>
                <a:cubicBezTo>
                  <a:pt x="4500875" y="3135401"/>
                  <a:pt x="4414172" y="3063447"/>
                  <a:pt x="4295581" y="3071115"/>
                </a:cubicBezTo>
                <a:cubicBezTo>
                  <a:pt x="4176990" y="3078783"/>
                  <a:pt x="4024616" y="3015038"/>
                  <a:pt x="3818294" y="3071115"/>
                </a:cubicBezTo>
                <a:cubicBezTo>
                  <a:pt x="3611972" y="3127192"/>
                  <a:pt x="3292723" y="2998191"/>
                  <a:pt x="3102364" y="3071115"/>
                </a:cubicBezTo>
                <a:cubicBezTo>
                  <a:pt x="2912005" y="3144039"/>
                  <a:pt x="2767342" y="3016086"/>
                  <a:pt x="2505756" y="3071115"/>
                </a:cubicBezTo>
                <a:cubicBezTo>
                  <a:pt x="2244170" y="3126144"/>
                  <a:pt x="2153871" y="3049979"/>
                  <a:pt x="2028469" y="3071115"/>
                </a:cubicBezTo>
                <a:cubicBezTo>
                  <a:pt x="1903067" y="3092251"/>
                  <a:pt x="1594050" y="3004155"/>
                  <a:pt x="1431860" y="3071115"/>
                </a:cubicBezTo>
                <a:cubicBezTo>
                  <a:pt x="1269670" y="3138075"/>
                  <a:pt x="1100326" y="3033544"/>
                  <a:pt x="1014234" y="3071115"/>
                </a:cubicBezTo>
                <a:cubicBezTo>
                  <a:pt x="928142" y="3108686"/>
                  <a:pt x="697053" y="3032109"/>
                  <a:pt x="596608" y="3071115"/>
                </a:cubicBezTo>
                <a:cubicBezTo>
                  <a:pt x="496163" y="3110121"/>
                  <a:pt x="122207" y="3014231"/>
                  <a:pt x="0" y="3071115"/>
                </a:cubicBezTo>
                <a:cubicBezTo>
                  <a:pt x="-18349" y="2871645"/>
                  <a:pt x="27408" y="2793076"/>
                  <a:pt x="0" y="2620685"/>
                </a:cubicBezTo>
                <a:cubicBezTo>
                  <a:pt x="-27408" y="2448294"/>
                  <a:pt x="11687" y="2312105"/>
                  <a:pt x="0" y="2047410"/>
                </a:cubicBezTo>
                <a:cubicBezTo>
                  <a:pt x="-11687" y="1782715"/>
                  <a:pt x="36112" y="1682199"/>
                  <a:pt x="0" y="1566269"/>
                </a:cubicBezTo>
                <a:cubicBezTo>
                  <a:pt x="-36112" y="1450339"/>
                  <a:pt x="36946" y="1350947"/>
                  <a:pt x="0" y="1146550"/>
                </a:cubicBezTo>
                <a:cubicBezTo>
                  <a:pt x="-36946" y="942153"/>
                  <a:pt x="40883" y="728665"/>
                  <a:pt x="0" y="603986"/>
                </a:cubicBezTo>
                <a:cubicBezTo>
                  <a:pt x="-40883" y="479307"/>
                  <a:pt x="46490" y="175485"/>
                  <a:pt x="0" y="0"/>
                </a:cubicBezTo>
                <a:close/>
              </a:path>
            </a:pathLst>
          </a:custGeom>
          <a:solidFill>
            <a:schemeClr val="bg2"/>
          </a:solidFill>
          <a:ln w="28575">
            <a:solidFill>
              <a:schemeClr val="tx1"/>
            </a:solidFill>
            <a:extLst>
              <a:ext uri="{C807C97D-BFC1-408E-A445-0C87EB9F89A2}">
                <ask:lineSketchStyleProps xmlns:ask="http://schemas.microsoft.com/office/drawing/2018/sketchyshapes" sd="1219033472">
                  <ask:type>
                    <ask:lineSketchScribble/>
                  </ask:type>
                </ask:lineSketchStyleProps>
              </a:ext>
            </a:extLst>
          </a:ln>
        </p:spPr>
        <p:txBody>
          <a:bodyPr>
            <a:normAutofit lnSpcReduction="10000"/>
          </a:bodyPr>
          <a:lstStyle/>
          <a:p>
            <a:endParaRPr lang="en-GB" sz="1400">
              <a:latin typeface="+mj-lt"/>
              <a:cs typeface="Calibri" panose="020F0502020204030204" pitchFamily="34" charset="0"/>
            </a:endParaRPr>
          </a:p>
          <a:p>
            <a:r>
              <a:rPr lang="en-GB" sz="1400">
                <a:latin typeface="+mj-lt"/>
                <a:cs typeface="Calibri" panose="020F0502020204030204" pitchFamily="34" charset="0"/>
              </a:rPr>
              <a:t>Pay attention to </a:t>
            </a:r>
            <a:r>
              <a:rPr lang="en-GB" sz="1400" i="1">
                <a:latin typeface="+mj-lt"/>
                <a:cs typeface="Calibri" panose="020F0502020204030204" pitchFamily="34" charset="0"/>
              </a:rPr>
              <a:t>what’s actually going on in the coalition</a:t>
            </a:r>
            <a:r>
              <a:rPr lang="en-GB" sz="1400">
                <a:latin typeface="+mj-lt"/>
                <a:cs typeface="Calibri" panose="020F0502020204030204" pitchFamily="34" charset="0"/>
              </a:rPr>
              <a:t>, rather than relying on the supposed indicators of performance </a:t>
            </a:r>
          </a:p>
          <a:p>
            <a:endParaRPr lang="en-GB" sz="1400">
              <a:latin typeface="+mj-lt"/>
              <a:cs typeface="Calibri" panose="020F0502020204030204" pitchFamily="34" charset="0"/>
            </a:endParaRPr>
          </a:p>
          <a:p>
            <a:r>
              <a:rPr lang="en-GB" sz="1400">
                <a:latin typeface="+mj-lt"/>
                <a:cs typeface="Calibri" panose="020F0502020204030204" pitchFamily="34" charset="0"/>
              </a:rPr>
              <a:t>Recognize that things don’t happen in the neatly packaged and controllable ways that conventional management wisdom suggests they should.</a:t>
            </a:r>
          </a:p>
          <a:p>
            <a:endParaRPr lang="en-GB" sz="1400">
              <a:latin typeface="+mj-lt"/>
              <a:cs typeface="Calibri" panose="020F0502020204030204" pitchFamily="34" charset="0"/>
            </a:endParaRPr>
          </a:p>
          <a:p>
            <a:r>
              <a:rPr lang="en-GB" sz="1400">
                <a:latin typeface="+mj-lt"/>
                <a:cs typeface="Calibri" panose="020F0502020204030204" pitchFamily="34" charset="0"/>
              </a:rPr>
              <a:t>Expect surprises - helping people to anticipate and respond creatively to</a:t>
            </a:r>
            <a:r>
              <a:rPr lang="en-GB" sz="1400" i="1">
                <a:latin typeface="+mj-lt"/>
                <a:cs typeface="Calibri" panose="020F0502020204030204" pitchFamily="34" charset="0"/>
              </a:rPr>
              <a:t> what actually emerges</a:t>
            </a:r>
          </a:p>
          <a:p>
            <a:endParaRPr lang="en-GB" sz="1400">
              <a:latin typeface="+mj-lt"/>
              <a:cs typeface="Calibri" panose="020F0502020204030204" pitchFamily="34" charset="0"/>
            </a:endParaRPr>
          </a:p>
          <a:p>
            <a:r>
              <a:rPr lang="en-GB" sz="1400">
                <a:latin typeface="+mj-lt"/>
                <a:cs typeface="Calibri" panose="020F0502020204030204" pitchFamily="34" charset="0"/>
              </a:rPr>
              <a:t>Maintain high expectations of people’s willingness and ability to contribute.</a:t>
            </a:r>
          </a:p>
        </p:txBody>
      </p:sp>
      <p:sp>
        <p:nvSpPr>
          <p:cNvPr id="4" name="Rectangle 3">
            <a:extLst>
              <a:ext uri="{FF2B5EF4-FFF2-40B4-BE49-F238E27FC236}">
                <a16:creationId xmlns:a16="http://schemas.microsoft.com/office/drawing/2014/main" id="{D3AFDDC1-5592-4853-85DB-8976EBD06D1A}"/>
              </a:ext>
            </a:extLst>
          </p:cNvPr>
          <p:cNvSpPr/>
          <p:nvPr/>
        </p:nvSpPr>
        <p:spPr>
          <a:xfrm>
            <a:off x="219539" y="1402857"/>
            <a:ext cx="8174954" cy="400110"/>
          </a:xfrm>
          <a:prstGeom prst="rect">
            <a:avLst/>
          </a:prstGeom>
        </p:spPr>
        <p:txBody>
          <a:bodyPr wrap="square">
            <a:spAutoFit/>
          </a:bodyPr>
          <a:lstStyle/>
          <a:p>
            <a:pPr marL="146050" lvl="1" indent="-130175">
              <a:spcBef>
                <a:spcPts val="750"/>
              </a:spcBef>
            </a:pPr>
            <a:r>
              <a:rPr lang="en-US" sz="2000" b="1" kern="0">
                <a:solidFill>
                  <a:schemeClr val="accent6"/>
                </a:solidFill>
                <a:latin typeface="+mj-lt"/>
                <a:cs typeface="Calibri" panose="020F0502020204030204" pitchFamily="34" charset="0"/>
              </a:rPr>
              <a:t>Ability</a:t>
            </a:r>
            <a:r>
              <a:rPr lang="en-US" sz="2000" kern="0">
                <a:solidFill>
                  <a:schemeClr val="accent6"/>
                </a:solidFill>
                <a:latin typeface="+mj-lt"/>
                <a:cs typeface="Calibri" panose="020F0502020204030204" pitchFamily="34" charset="0"/>
              </a:rPr>
              <a:t> to take ownership and demonstrate </a:t>
            </a:r>
            <a:r>
              <a:rPr lang="en-US" sz="2000" b="1" kern="0">
                <a:solidFill>
                  <a:schemeClr val="accent6"/>
                </a:solidFill>
                <a:latin typeface="+mj-lt"/>
                <a:cs typeface="Calibri" panose="020F0502020204030204" pitchFamily="34" charset="0"/>
              </a:rPr>
              <a:t>accountability</a:t>
            </a:r>
          </a:p>
        </p:txBody>
      </p:sp>
      <p:pic>
        <p:nvPicPr>
          <p:cNvPr id="6" name="Graphic 5" descr="Lightbulb and gear">
            <a:extLst>
              <a:ext uri="{FF2B5EF4-FFF2-40B4-BE49-F238E27FC236}">
                <a16:creationId xmlns:a16="http://schemas.microsoft.com/office/drawing/2014/main" id="{0622047D-012B-40DD-B7A5-D04852DCDD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7790" y="2466474"/>
            <a:ext cx="914400" cy="914400"/>
          </a:xfrm>
          <a:prstGeom prst="rect">
            <a:avLst/>
          </a:prstGeom>
        </p:spPr>
      </p:pic>
    </p:spTree>
    <p:extLst>
      <p:ext uri="{BB962C8B-B14F-4D97-AF65-F5344CB8AC3E}">
        <p14:creationId xmlns:p14="http://schemas.microsoft.com/office/powerpoint/2010/main" val="4006274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38" y="393833"/>
            <a:ext cx="8558439" cy="639791"/>
          </a:xfrm>
        </p:spPr>
        <p:txBody>
          <a:bodyPr>
            <a:normAutofit/>
          </a:bodyPr>
          <a:lstStyle/>
          <a:p>
            <a:r>
              <a:rPr lang="en-GB"/>
              <a:t>Communication</a:t>
            </a:r>
          </a:p>
        </p:txBody>
      </p:sp>
      <p:sp>
        <p:nvSpPr>
          <p:cNvPr id="3" name="Content Placeholder 2"/>
          <p:cNvSpPr>
            <a:spLocks noGrp="1"/>
          </p:cNvSpPr>
          <p:nvPr>
            <p:ph idx="1"/>
          </p:nvPr>
        </p:nvSpPr>
        <p:spPr>
          <a:xfrm>
            <a:off x="863116" y="3300663"/>
            <a:ext cx="5966085" cy="2747211"/>
          </a:xfrm>
          <a:custGeom>
            <a:avLst/>
            <a:gdLst>
              <a:gd name="connsiteX0" fmla="*/ 0 w 5966085"/>
              <a:gd name="connsiteY0" fmla="*/ 0 h 2747211"/>
              <a:gd name="connsiteX1" fmla="*/ 417626 w 5966085"/>
              <a:gd name="connsiteY1" fmla="*/ 0 h 2747211"/>
              <a:gd name="connsiteX2" fmla="*/ 1073895 w 5966085"/>
              <a:gd name="connsiteY2" fmla="*/ 0 h 2747211"/>
              <a:gd name="connsiteX3" fmla="*/ 1610843 w 5966085"/>
              <a:gd name="connsiteY3" fmla="*/ 0 h 2747211"/>
              <a:gd name="connsiteX4" fmla="*/ 2207451 w 5966085"/>
              <a:gd name="connsiteY4" fmla="*/ 0 h 2747211"/>
              <a:gd name="connsiteX5" fmla="*/ 2923382 w 5966085"/>
              <a:gd name="connsiteY5" fmla="*/ 0 h 2747211"/>
              <a:gd name="connsiteX6" fmla="*/ 3400668 w 5966085"/>
              <a:gd name="connsiteY6" fmla="*/ 0 h 2747211"/>
              <a:gd name="connsiteX7" fmla="*/ 4056938 w 5966085"/>
              <a:gd name="connsiteY7" fmla="*/ 0 h 2747211"/>
              <a:gd name="connsiteX8" fmla="*/ 4534225 w 5966085"/>
              <a:gd name="connsiteY8" fmla="*/ 0 h 2747211"/>
              <a:gd name="connsiteX9" fmla="*/ 5130833 w 5966085"/>
              <a:gd name="connsiteY9" fmla="*/ 0 h 2747211"/>
              <a:gd name="connsiteX10" fmla="*/ 5966085 w 5966085"/>
              <a:gd name="connsiteY10" fmla="*/ 0 h 2747211"/>
              <a:gd name="connsiteX11" fmla="*/ 5966085 w 5966085"/>
              <a:gd name="connsiteY11" fmla="*/ 467026 h 2747211"/>
              <a:gd name="connsiteX12" fmla="*/ 5966085 w 5966085"/>
              <a:gd name="connsiteY12" fmla="*/ 1071412 h 2747211"/>
              <a:gd name="connsiteX13" fmla="*/ 5966085 w 5966085"/>
              <a:gd name="connsiteY13" fmla="*/ 1620854 h 2747211"/>
              <a:gd name="connsiteX14" fmla="*/ 5966085 w 5966085"/>
              <a:gd name="connsiteY14" fmla="*/ 2225241 h 2747211"/>
              <a:gd name="connsiteX15" fmla="*/ 5966085 w 5966085"/>
              <a:gd name="connsiteY15" fmla="*/ 2747211 h 2747211"/>
              <a:gd name="connsiteX16" fmla="*/ 5429137 w 5966085"/>
              <a:gd name="connsiteY16" fmla="*/ 2747211 h 2747211"/>
              <a:gd name="connsiteX17" fmla="*/ 4892190 w 5966085"/>
              <a:gd name="connsiteY17" fmla="*/ 2747211 h 2747211"/>
              <a:gd name="connsiteX18" fmla="*/ 4235920 w 5966085"/>
              <a:gd name="connsiteY18" fmla="*/ 2747211 h 2747211"/>
              <a:gd name="connsiteX19" fmla="*/ 3639312 w 5966085"/>
              <a:gd name="connsiteY19" fmla="*/ 2747211 h 2747211"/>
              <a:gd name="connsiteX20" fmla="*/ 2923382 w 5966085"/>
              <a:gd name="connsiteY20" fmla="*/ 2747211 h 2747211"/>
              <a:gd name="connsiteX21" fmla="*/ 2207451 w 5966085"/>
              <a:gd name="connsiteY21" fmla="*/ 2747211 h 2747211"/>
              <a:gd name="connsiteX22" fmla="*/ 1551182 w 5966085"/>
              <a:gd name="connsiteY22" fmla="*/ 2747211 h 2747211"/>
              <a:gd name="connsiteX23" fmla="*/ 894913 w 5966085"/>
              <a:gd name="connsiteY23" fmla="*/ 2747211 h 2747211"/>
              <a:gd name="connsiteX24" fmla="*/ 0 w 5966085"/>
              <a:gd name="connsiteY24" fmla="*/ 2747211 h 2747211"/>
              <a:gd name="connsiteX25" fmla="*/ 0 w 5966085"/>
              <a:gd name="connsiteY25" fmla="*/ 2252713 h 2747211"/>
              <a:gd name="connsiteX26" fmla="*/ 0 w 5966085"/>
              <a:gd name="connsiteY26" fmla="*/ 1703271 h 2747211"/>
              <a:gd name="connsiteX27" fmla="*/ 0 w 5966085"/>
              <a:gd name="connsiteY27" fmla="*/ 1153829 h 2747211"/>
              <a:gd name="connsiteX28" fmla="*/ 0 w 5966085"/>
              <a:gd name="connsiteY28" fmla="*/ 686803 h 2747211"/>
              <a:gd name="connsiteX29" fmla="*/ 0 w 5966085"/>
              <a:gd name="connsiteY29" fmla="*/ 0 h 274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66085" h="2747211" fill="none" extrusionOk="0">
                <a:moveTo>
                  <a:pt x="0" y="0"/>
                </a:moveTo>
                <a:cubicBezTo>
                  <a:pt x="173772" y="-4947"/>
                  <a:pt x="237725" y="1567"/>
                  <a:pt x="417626" y="0"/>
                </a:cubicBezTo>
                <a:cubicBezTo>
                  <a:pt x="597527" y="-1567"/>
                  <a:pt x="856513" y="6428"/>
                  <a:pt x="1073895" y="0"/>
                </a:cubicBezTo>
                <a:cubicBezTo>
                  <a:pt x="1291277" y="-6428"/>
                  <a:pt x="1408443" y="10791"/>
                  <a:pt x="1610843" y="0"/>
                </a:cubicBezTo>
                <a:cubicBezTo>
                  <a:pt x="1813243" y="-10791"/>
                  <a:pt x="2084191" y="39281"/>
                  <a:pt x="2207451" y="0"/>
                </a:cubicBezTo>
                <a:cubicBezTo>
                  <a:pt x="2330711" y="-39281"/>
                  <a:pt x="2577218" y="45694"/>
                  <a:pt x="2923382" y="0"/>
                </a:cubicBezTo>
                <a:cubicBezTo>
                  <a:pt x="3269546" y="-45694"/>
                  <a:pt x="3218571" y="8555"/>
                  <a:pt x="3400668" y="0"/>
                </a:cubicBezTo>
                <a:cubicBezTo>
                  <a:pt x="3582765" y="-8555"/>
                  <a:pt x="3833574" y="7817"/>
                  <a:pt x="4056938" y="0"/>
                </a:cubicBezTo>
                <a:cubicBezTo>
                  <a:pt x="4280302" y="-7817"/>
                  <a:pt x="4436174" y="33361"/>
                  <a:pt x="4534225" y="0"/>
                </a:cubicBezTo>
                <a:cubicBezTo>
                  <a:pt x="4632276" y="-33361"/>
                  <a:pt x="4835655" y="58421"/>
                  <a:pt x="5130833" y="0"/>
                </a:cubicBezTo>
                <a:cubicBezTo>
                  <a:pt x="5426011" y="-58421"/>
                  <a:pt x="5574739" y="3231"/>
                  <a:pt x="5966085" y="0"/>
                </a:cubicBezTo>
                <a:cubicBezTo>
                  <a:pt x="6017586" y="209496"/>
                  <a:pt x="5947605" y="362653"/>
                  <a:pt x="5966085" y="467026"/>
                </a:cubicBezTo>
                <a:cubicBezTo>
                  <a:pt x="5984565" y="571399"/>
                  <a:pt x="5906125" y="771560"/>
                  <a:pt x="5966085" y="1071412"/>
                </a:cubicBezTo>
                <a:cubicBezTo>
                  <a:pt x="6026045" y="1371264"/>
                  <a:pt x="5927874" y="1441370"/>
                  <a:pt x="5966085" y="1620854"/>
                </a:cubicBezTo>
                <a:cubicBezTo>
                  <a:pt x="6004296" y="1800338"/>
                  <a:pt x="5930316" y="2056618"/>
                  <a:pt x="5966085" y="2225241"/>
                </a:cubicBezTo>
                <a:cubicBezTo>
                  <a:pt x="6001854" y="2393864"/>
                  <a:pt x="5913599" y="2537671"/>
                  <a:pt x="5966085" y="2747211"/>
                </a:cubicBezTo>
                <a:cubicBezTo>
                  <a:pt x="5741274" y="2757216"/>
                  <a:pt x="5555281" y="2721095"/>
                  <a:pt x="5429137" y="2747211"/>
                </a:cubicBezTo>
                <a:cubicBezTo>
                  <a:pt x="5302993" y="2773327"/>
                  <a:pt x="5155398" y="2728120"/>
                  <a:pt x="4892190" y="2747211"/>
                </a:cubicBezTo>
                <a:cubicBezTo>
                  <a:pt x="4628982" y="2766302"/>
                  <a:pt x="4377788" y="2707655"/>
                  <a:pt x="4235920" y="2747211"/>
                </a:cubicBezTo>
                <a:cubicBezTo>
                  <a:pt x="4094052" y="2786767"/>
                  <a:pt x="3806534" y="2699747"/>
                  <a:pt x="3639312" y="2747211"/>
                </a:cubicBezTo>
                <a:cubicBezTo>
                  <a:pt x="3472090" y="2794675"/>
                  <a:pt x="3182482" y="2692813"/>
                  <a:pt x="2923382" y="2747211"/>
                </a:cubicBezTo>
                <a:cubicBezTo>
                  <a:pt x="2664282" y="2801609"/>
                  <a:pt x="2404989" y="2670365"/>
                  <a:pt x="2207451" y="2747211"/>
                </a:cubicBezTo>
                <a:cubicBezTo>
                  <a:pt x="2009913" y="2824057"/>
                  <a:pt x="1816469" y="2728322"/>
                  <a:pt x="1551182" y="2747211"/>
                </a:cubicBezTo>
                <a:cubicBezTo>
                  <a:pt x="1285895" y="2766100"/>
                  <a:pt x="1216205" y="2670630"/>
                  <a:pt x="894913" y="2747211"/>
                </a:cubicBezTo>
                <a:cubicBezTo>
                  <a:pt x="573621" y="2823792"/>
                  <a:pt x="265021" y="2669528"/>
                  <a:pt x="0" y="2747211"/>
                </a:cubicBezTo>
                <a:cubicBezTo>
                  <a:pt x="-22790" y="2564495"/>
                  <a:pt x="48503" y="2400301"/>
                  <a:pt x="0" y="2252713"/>
                </a:cubicBezTo>
                <a:cubicBezTo>
                  <a:pt x="-48503" y="2105125"/>
                  <a:pt x="43412" y="1904484"/>
                  <a:pt x="0" y="1703271"/>
                </a:cubicBezTo>
                <a:cubicBezTo>
                  <a:pt x="-43412" y="1502058"/>
                  <a:pt x="55756" y="1269093"/>
                  <a:pt x="0" y="1153829"/>
                </a:cubicBezTo>
                <a:cubicBezTo>
                  <a:pt x="-55756" y="1038565"/>
                  <a:pt x="51389" y="837706"/>
                  <a:pt x="0" y="686803"/>
                </a:cubicBezTo>
                <a:cubicBezTo>
                  <a:pt x="-51389" y="535900"/>
                  <a:pt x="41165" y="196366"/>
                  <a:pt x="0" y="0"/>
                </a:cubicBezTo>
                <a:close/>
              </a:path>
              <a:path w="5966085" h="2747211" stroke="0" extrusionOk="0">
                <a:moveTo>
                  <a:pt x="0" y="0"/>
                </a:moveTo>
                <a:cubicBezTo>
                  <a:pt x="249612" y="-14473"/>
                  <a:pt x="350558" y="24614"/>
                  <a:pt x="536948" y="0"/>
                </a:cubicBezTo>
                <a:cubicBezTo>
                  <a:pt x="723338" y="-24614"/>
                  <a:pt x="856330" y="39586"/>
                  <a:pt x="954574" y="0"/>
                </a:cubicBezTo>
                <a:cubicBezTo>
                  <a:pt x="1052818" y="-39586"/>
                  <a:pt x="1505659" y="77635"/>
                  <a:pt x="1670504" y="0"/>
                </a:cubicBezTo>
                <a:cubicBezTo>
                  <a:pt x="1835349" y="-77635"/>
                  <a:pt x="2031567" y="58262"/>
                  <a:pt x="2207451" y="0"/>
                </a:cubicBezTo>
                <a:cubicBezTo>
                  <a:pt x="2383335" y="-58262"/>
                  <a:pt x="2572009" y="56444"/>
                  <a:pt x="2744399" y="0"/>
                </a:cubicBezTo>
                <a:cubicBezTo>
                  <a:pt x="2916789" y="-56444"/>
                  <a:pt x="3108752" y="31509"/>
                  <a:pt x="3460329" y="0"/>
                </a:cubicBezTo>
                <a:cubicBezTo>
                  <a:pt x="3811906" y="-31509"/>
                  <a:pt x="3707711" y="47257"/>
                  <a:pt x="3937616" y="0"/>
                </a:cubicBezTo>
                <a:cubicBezTo>
                  <a:pt x="4167521" y="-47257"/>
                  <a:pt x="4434270" y="78508"/>
                  <a:pt x="4653546" y="0"/>
                </a:cubicBezTo>
                <a:cubicBezTo>
                  <a:pt x="4872822" y="-78508"/>
                  <a:pt x="5027719" y="26200"/>
                  <a:pt x="5369477" y="0"/>
                </a:cubicBezTo>
                <a:cubicBezTo>
                  <a:pt x="5711235" y="-26200"/>
                  <a:pt x="5673564" y="16062"/>
                  <a:pt x="5966085" y="0"/>
                </a:cubicBezTo>
                <a:cubicBezTo>
                  <a:pt x="6014197" y="136208"/>
                  <a:pt x="5939893" y="329855"/>
                  <a:pt x="5966085" y="604386"/>
                </a:cubicBezTo>
                <a:cubicBezTo>
                  <a:pt x="5992277" y="878917"/>
                  <a:pt x="5939814" y="1001930"/>
                  <a:pt x="5966085" y="1181301"/>
                </a:cubicBezTo>
                <a:cubicBezTo>
                  <a:pt x="5992356" y="1360672"/>
                  <a:pt x="5958856" y="1426040"/>
                  <a:pt x="5966085" y="1648327"/>
                </a:cubicBezTo>
                <a:cubicBezTo>
                  <a:pt x="5973314" y="1870614"/>
                  <a:pt x="5948334" y="2085674"/>
                  <a:pt x="5966085" y="2197769"/>
                </a:cubicBezTo>
                <a:cubicBezTo>
                  <a:pt x="5983836" y="2309864"/>
                  <a:pt x="5940847" y="2536840"/>
                  <a:pt x="5966085" y="2747211"/>
                </a:cubicBezTo>
                <a:cubicBezTo>
                  <a:pt x="5693125" y="2812893"/>
                  <a:pt x="5624001" y="2707397"/>
                  <a:pt x="5369477" y="2747211"/>
                </a:cubicBezTo>
                <a:cubicBezTo>
                  <a:pt x="5114953" y="2787025"/>
                  <a:pt x="4884916" y="2707846"/>
                  <a:pt x="4653546" y="2747211"/>
                </a:cubicBezTo>
                <a:cubicBezTo>
                  <a:pt x="4422176" y="2786576"/>
                  <a:pt x="4264857" y="2681095"/>
                  <a:pt x="4056938" y="2747211"/>
                </a:cubicBezTo>
                <a:cubicBezTo>
                  <a:pt x="3849019" y="2813327"/>
                  <a:pt x="3757903" y="2739543"/>
                  <a:pt x="3639312" y="2747211"/>
                </a:cubicBezTo>
                <a:cubicBezTo>
                  <a:pt x="3520721" y="2754879"/>
                  <a:pt x="3368347" y="2691134"/>
                  <a:pt x="3162025" y="2747211"/>
                </a:cubicBezTo>
                <a:cubicBezTo>
                  <a:pt x="2955703" y="2803288"/>
                  <a:pt x="2636454" y="2674287"/>
                  <a:pt x="2446095" y="2747211"/>
                </a:cubicBezTo>
                <a:cubicBezTo>
                  <a:pt x="2255736" y="2820135"/>
                  <a:pt x="2111468" y="2692877"/>
                  <a:pt x="1849486" y="2747211"/>
                </a:cubicBezTo>
                <a:cubicBezTo>
                  <a:pt x="1587504" y="2801545"/>
                  <a:pt x="1491984" y="2717982"/>
                  <a:pt x="1372200" y="2747211"/>
                </a:cubicBezTo>
                <a:cubicBezTo>
                  <a:pt x="1252416" y="2776440"/>
                  <a:pt x="937781" y="2680251"/>
                  <a:pt x="775591" y="2747211"/>
                </a:cubicBezTo>
                <a:cubicBezTo>
                  <a:pt x="613401" y="2814171"/>
                  <a:pt x="165429" y="2701834"/>
                  <a:pt x="0" y="2747211"/>
                </a:cubicBezTo>
                <a:cubicBezTo>
                  <a:pt x="-53220" y="2652402"/>
                  <a:pt x="16327" y="2373841"/>
                  <a:pt x="0" y="2280185"/>
                </a:cubicBezTo>
                <a:cubicBezTo>
                  <a:pt x="-16327" y="2186529"/>
                  <a:pt x="6539" y="1913279"/>
                  <a:pt x="0" y="1703271"/>
                </a:cubicBezTo>
                <a:cubicBezTo>
                  <a:pt x="-6539" y="1493263"/>
                  <a:pt x="36156" y="1428337"/>
                  <a:pt x="0" y="1208773"/>
                </a:cubicBezTo>
                <a:cubicBezTo>
                  <a:pt x="-36156" y="989209"/>
                  <a:pt x="26443" y="800392"/>
                  <a:pt x="0" y="604386"/>
                </a:cubicBezTo>
                <a:cubicBezTo>
                  <a:pt x="-26443" y="408380"/>
                  <a:pt x="32332" y="198803"/>
                  <a:pt x="0" y="0"/>
                </a:cubicBezTo>
                <a:close/>
              </a:path>
            </a:pathLst>
          </a:custGeom>
          <a:solidFill>
            <a:schemeClr val="bg2"/>
          </a:solidFill>
          <a:ln w="28575">
            <a:solidFill>
              <a:schemeClr val="tx1"/>
            </a:solidFill>
            <a:extLst>
              <a:ext uri="{C807C97D-BFC1-408E-A445-0C87EB9F89A2}">
                <ask:lineSketchStyleProps xmlns:ask="http://schemas.microsoft.com/office/drawing/2018/sketchyshapes" sd="1219033472">
                  <ask:type>
                    <ask:lineSketchScribble/>
                  </ask:type>
                </ask:lineSketchStyleProps>
              </a:ext>
            </a:extLst>
          </a:ln>
        </p:spPr>
        <p:txBody>
          <a:bodyPr>
            <a:normAutofit/>
          </a:bodyPr>
          <a:lstStyle/>
          <a:p>
            <a:endParaRPr lang="en-GB" sz="1400" dirty="0">
              <a:latin typeface="+mj-lt"/>
              <a:cs typeface="Calibri" panose="020F0502020204030204" pitchFamily="34" charset="0"/>
            </a:endParaRPr>
          </a:p>
          <a:p>
            <a:pPr algn="just"/>
            <a:r>
              <a:rPr lang="en-GB" sz="1400" i="1" dirty="0">
                <a:latin typeface="+mj-lt"/>
                <a:cs typeface="Calibri" panose="020F0502020204030204" pitchFamily="34" charset="0"/>
              </a:rPr>
              <a:t>Ensure the </a:t>
            </a:r>
            <a:r>
              <a:rPr lang="en-GB" sz="1400" dirty="0">
                <a:latin typeface="+mj-lt"/>
                <a:cs typeface="Calibri" panose="020F0502020204030204" pitchFamily="34" charset="0"/>
              </a:rPr>
              <a:t>lines of communication within the coalition and the stakeholders are wide open.</a:t>
            </a:r>
          </a:p>
          <a:p>
            <a:pPr algn="just"/>
            <a:endParaRPr lang="en-GB" sz="1400" dirty="0">
              <a:latin typeface="+mj-lt"/>
              <a:cs typeface="Calibri" panose="020F0502020204030204" pitchFamily="34" charset="0"/>
            </a:endParaRPr>
          </a:p>
          <a:p>
            <a:pPr algn="just"/>
            <a:r>
              <a:rPr lang="en-GB" sz="1400" dirty="0">
                <a:latin typeface="+mj-lt"/>
                <a:cs typeface="Calibri" panose="020F0502020204030204" pitchFamily="34" charset="0"/>
              </a:rPr>
              <a:t>Open communication will assure that no one feels left out of the loop, and that everyone has the information necessary to make coalition efforts successful.</a:t>
            </a:r>
          </a:p>
          <a:p>
            <a:pPr algn="just"/>
            <a:endParaRPr lang="en-GB" sz="1400" dirty="0">
              <a:latin typeface="+mj-lt"/>
              <a:cs typeface="Calibri" panose="020F0502020204030204" pitchFamily="34" charset="0"/>
            </a:endParaRPr>
          </a:p>
          <a:p>
            <a:pPr algn="just"/>
            <a:r>
              <a:rPr lang="en-GB" sz="1400" dirty="0">
                <a:latin typeface="+mj-lt"/>
                <a:cs typeface="Calibri" panose="020F0502020204030204" pitchFamily="34" charset="0"/>
              </a:rPr>
              <a:t>Good communication with the media and the community will increase your chances for publicity and support when you need them.</a:t>
            </a:r>
          </a:p>
        </p:txBody>
      </p:sp>
      <p:sp>
        <p:nvSpPr>
          <p:cNvPr id="4" name="Rectangle 3">
            <a:extLst>
              <a:ext uri="{FF2B5EF4-FFF2-40B4-BE49-F238E27FC236}">
                <a16:creationId xmlns:a16="http://schemas.microsoft.com/office/drawing/2014/main" id="{D3AFDDC1-5592-4853-85DB-8976EBD06D1A}"/>
              </a:ext>
            </a:extLst>
          </p:cNvPr>
          <p:cNvSpPr/>
          <p:nvPr/>
        </p:nvSpPr>
        <p:spPr>
          <a:xfrm>
            <a:off x="219539" y="1402857"/>
            <a:ext cx="8174954" cy="707886"/>
          </a:xfrm>
          <a:prstGeom prst="rect">
            <a:avLst/>
          </a:prstGeom>
        </p:spPr>
        <p:txBody>
          <a:bodyPr wrap="square">
            <a:spAutoFit/>
          </a:bodyPr>
          <a:lstStyle/>
          <a:p>
            <a:pPr marL="0" lvl="1" indent="15875" algn="just">
              <a:spcBef>
                <a:spcPts val="750"/>
              </a:spcBef>
            </a:pPr>
            <a:r>
              <a:rPr lang="en-US" sz="2000" kern="0">
                <a:solidFill>
                  <a:schemeClr val="accent6"/>
                </a:solidFill>
                <a:latin typeface="+mj-lt"/>
                <a:cs typeface="Calibri" panose="020F0502020204030204" pitchFamily="34" charset="0"/>
              </a:rPr>
              <a:t>Aim at </a:t>
            </a:r>
            <a:r>
              <a:rPr lang="en-US" sz="2000" b="1" kern="0">
                <a:solidFill>
                  <a:schemeClr val="accent6"/>
                </a:solidFill>
                <a:latin typeface="+mj-lt"/>
                <a:cs typeface="Calibri" panose="020F0502020204030204" pitchFamily="34" charset="0"/>
              </a:rPr>
              <a:t>clear</a:t>
            </a:r>
            <a:r>
              <a:rPr lang="en-US" sz="2000" kern="0">
                <a:solidFill>
                  <a:schemeClr val="accent6"/>
                </a:solidFill>
                <a:latin typeface="+mj-lt"/>
                <a:cs typeface="Calibri" panose="020F0502020204030204" pitchFamily="34" charset="0"/>
              </a:rPr>
              <a:t>, </a:t>
            </a:r>
            <a:r>
              <a:rPr lang="en-US" sz="2000" b="1" kern="0">
                <a:solidFill>
                  <a:schemeClr val="accent6"/>
                </a:solidFill>
                <a:latin typeface="+mj-lt"/>
                <a:cs typeface="Calibri" panose="020F0502020204030204" pitchFamily="34" charset="0"/>
              </a:rPr>
              <a:t>open</a:t>
            </a:r>
            <a:r>
              <a:rPr lang="en-US" sz="2000" kern="0">
                <a:solidFill>
                  <a:schemeClr val="accent6"/>
                </a:solidFill>
                <a:latin typeface="+mj-lt"/>
                <a:cs typeface="Calibri" panose="020F0502020204030204" pitchFamily="34" charset="0"/>
              </a:rPr>
              <a:t>, and </a:t>
            </a:r>
            <a:r>
              <a:rPr lang="en-US" sz="2000" b="1" kern="0">
                <a:solidFill>
                  <a:schemeClr val="accent6"/>
                </a:solidFill>
                <a:latin typeface="+mj-lt"/>
                <a:cs typeface="Calibri" panose="020F0502020204030204" pitchFamily="34" charset="0"/>
              </a:rPr>
              <a:t>accessible</a:t>
            </a:r>
            <a:r>
              <a:rPr lang="en-US" sz="2000" kern="0">
                <a:solidFill>
                  <a:schemeClr val="accent6"/>
                </a:solidFill>
                <a:latin typeface="+mj-lt"/>
                <a:cs typeface="Calibri" panose="020F0502020204030204" pitchFamily="34" charset="0"/>
              </a:rPr>
              <a:t> communication: </a:t>
            </a:r>
            <a:r>
              <a:rPr lang="en-GB" sz="2000" kern="0">
                <a:solidFill>
                  <a:schemeClr val="accent6"/>
                </a:solidFill>
                <a:latin typeface="+mj-lt"/>
                <a:cs typeface="Calibri" panose="020F0502020204030204" pitchFamily="34" charset="0"/>
              </a:rPr>
              <a:t>Communicate, communicate, communicate!</a:t>
            </a:r>
          </a:p>
        </p:txBody>
      </p:sp>
      <p:pic>
        <p:nvPicPr>
          <p:cNvPr id="6" name="Graphic 5" descr="Lightbulb and gear">
            <a:extLst>
              <a:ext uri="{FF2B5EF4-FFF2-40B4-BE49-F238E27FC236}">
                <a16:creationId xmlns:a16="http://schemas.microsoft.com/office/drawing/2014/main" id="{0622047D-012B-40DD-B7A5-D04852DCDD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8675" y="2795338"/>
            <a:ext cx="914400" cy="914400"/>
          </a:xfrm>
          <a:prstGeom prst="rect">
            <a:avLst/>
          </a:prstGeom>
        </p:spPr>
      </p:pic>
    </p:spTree>
    <p:extLst>
      <p:ext uri="{BB962C8B-B14F-4D97-AF65-F5344CB8AC3E}">
        <p14:creationId xmlns:p14="http://schemas.microsoft.com/office/powerpoint/2010/main" val="667059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B8030C0-A1A9-45AD-A5A9-10593EA6AD20}"/>
              </a:ext>
            </a:extLst>
          </p:cNvPr>
          <p:cNvSpPr>
            <a:spLocks noGrp="1"/>
          </p:cNvSpPr>
          <p:nvPr>
            <p:ph type="subTitle" idx="1"/>
          </p:nvPr>
        </p:nvSpPr>
        <p:spPr/>
        <p:txBody>
          <a:bodyPr>
            <a:normAutofit fontScale="92500" lnSpcReduction="20000"/>
          </a:bodyPr>
          <a:lstStyle/>
          <a:p>
            <a:endParaRPr lang="en-GB"/>
          </a:p>
        </p:txBody>
      </p:sp>
      <p:sp>
        <p:nvSpPr>
          <p:cNvPr id="3" name="Title 2">
            <a:extLst>
              <a:ext uri="{FF2B5EF4-FFF2-40B4-BE49-F238E27FC236}">
                <a16:creationId xmlns:a16="http://schemas.microsoft.com/office/drawing/2014/main" id="{C971C5FB-A15B-4FFD-80DB-02298FEA677F}"/>
              </a:ext>
            </a:extLst>
          </p:cNvPr>
          <p:cNvSpPr>
            <a:spLocks noGrp="1"/>
          </p:cNvSpPr>
          <p:nvPr>
            <p:ph type="ctrTitle"/>
          </p:nvPr>
        </p:nvSpPr>
        <p:spPr/>
        <p:txBody>
          <a:bodyPr/>
          <a:lstStyle/>
          <a:p>
            <a:r>
              <a:rPr lang="en-GB" dirty="0"/>
              <a:t>Definitions</a:t>
            </a:r>
          </a:p>
        </p:txBody>
      </p:sp>
      <p:pic>
        <p:nvPicPr>
          <p:cNvPr id="4" name="Picture 3">
            <a:extLst>
              <a:ext uri="{FF2B5EF4-FFF2-40B4-BE49-F238E27FC236}">
                <a16:creationId xmlns:a16="http://schemas.microsoft.com/office/drawing/2014/main" id="{2ACA1468-7967-40C3-88D5-511A2766866A}"/>
              </a:ext>
            </a:extLst>
          </p:cNvPr>
          <p:cNvPicPr>
            <a:picLocks noChangeAspect="1"/>
          </p:cNvPicPr>
          <p:nvPr/>
        </p:nvPicPr>
        <p:blipFill>
          <a:blip r:embed="rId2"/>
          <a:stretch>
            <a:fillRect/>
          </a:stretch>
        </p:blipFill>
        <p:spPr>
          <a:xfrm>
            <a:off x="-32056" y="5335780"/>
            <a:ext cx="1224198" cy="1535868"/>
          </a:xfrm>
          <a:prstGeom prst="rect">
            <a:avLst/>
          </a:prstGeom>
        </p:spPr>
      </p:pic>
    </p:spTree>
    <p:extLst>
      <p:ext uri="{BB962C8B-B14F-4D97-AF65-F5344CB8AC3E}">
        <p14:creationId xmlns:p14="http://schemas.microsoft.com/office/powerpoint/2010/main" val="3782129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1A33-9ADD-482E-A1F5-34FBAA818C51}"/>
              </a:ext>
            </a:extLst>
          </p:cNvPr>
          <p:cNvSpPr>
            <a:spLocks noGrp="1"/>
          </p:cNvSpPr>
          <p:nvPr>
            <p:ph type="title"/>
            <p:custDataLst>
              <p:tags r:id="rId1"/>
            </p:custDataLst>
          </p:nvPr>
        </p:nvSpPr>
        <p:spPr>
          <a:xfrm>
            <a:off x="298451" y="496346"/>
            <a:ext cx="8558212" cy="541973"/>
          </a:xfrm>
        </p:spPr>
        <p:txBody>
          <a:bodyPr/>
          <a:lstStyle/>
          <a:p>
            <a:r>
              <a:rPr lang="en-GB"/>
              <a:t>Definition of terms</a:t>
            </a:r>
          </a:p>
        </p:txBody>
      </p:sp>
      <p:sp>
        <p:nvSpPr>
          <p:cNvPr id="3" name="TextBox 2">
            <a:extLst>
              <a:ext uri="{FF2B5EF4-FFF2-40B4-BE49-F238E27FC236}">
                <a16:creationId xmlns:a16="http://schemas.microsoft.com/office/drawing/2014/main" id="{251F61D8-389B-4755-9CC9-883FA1DF6A95}"/>
              </a:ext>
            </a:extLst>
          </p:cNvPr>
          <p:cNvSpPr txBox="1"/>
          <p:nvPr>
            <p:custDataLst>
              <p:tags r:id="rId2"/>
            </p:custDataLst>
          </p:nvPr>
        </p:nvSpPr>
        <p:spPr>
          <a:xfrm>
            <a:off x="291759" y="3463169"/>
            <a:ext cx="7256377" cy="923330"/>
          </a:xfrm>
          <a:prstGeom prst="rect">
            <a:avLst/>
          </a:prstGeom>
          <a:noFill/>
        </p:spPr>
        <p:txBody>
          <a:bodyPr wrap="square" rtlCol="0">
            <a:spAutoFit/>
          </a:bodyPr>
          <a:lstStyle/>
          <a:p>
            <a:pPr>
              <a:lnSpc>
                <a:spcPct val="100000"/>
              </a:lnSpc>
            </a:pPr>
            <a:r>
              <a:rPr lang="en-US" sz="3600" b="1">
                <a:solidFill>
                  <a:schemeClr val="accent6"/>
                </a:solidFill>
                <a:latin typeface="+mj-lt"/>
              </a:rPr>
              <a:t>S</a:t>
            </a:r>
            <a:r>
              <a:rPr lang="en-US" sz="2000" b="1">
                <a:solidFill>
                  <a:schemeClr val="accent6"/>
                </a:solidFill>
                <a:latin typeface="+mj-lt"/>
              </a:rPr>
              <a:t>takeholder</a:t>
            </a:r>
            <a:r>
              <a:rPr lang="en-US" sz="1600">
                <a:solidFill>
                  <a:srgbClr val="000000"/>
                </a:solidFill>
                <a:latin typeface="+mj-lt"/>
              </a:rPr>
              <a:t>: an individual or an organization that has an interest in the success of a project and is impacted by the outcome of the project.</a:t>
            </a:r>
          </a:p>
        </p:txBody>
      </p:sp>
      <p:sp>
        <p:nvSpPr>
          <p:cNvPr id="4" name="TextBox 3">
            <a:extLst>
              <a:ext uri="{FF2B5EF4-FFF2-40B4-BE49-F238E27FC236}">
                <a16:creationId xmlns:a16="http://schemas.microsoft.com/office/drawing/2014/main" id="{A2A61D5C-7341-47AB-8136-9BDDE9A5255E}"/>
              </a:ext>
            </a:extLst>
          </p:cNvPr>
          <p:cNvSpPr txBox="1"/>
          <p:nvPr/>
        </p:nvSpPr>
        <p:spPr>
          <a:xfrm>
            <a:off x="298451" y="1238136"/>
            <a:ext cx="7046827" cy="923330"/>
          </a:xfrm>
          <a:prstGeom prst="rect">
            <a:avLst/>
          </a:prstGeom>
          <a:noFill/>
        </p:spPr>
        <p:txBody>
          <a:bodyPr wrap="square" rtlCol="0">
            <a:spAutoFit/>
          </a:bodyPr>
          <a:lstStyle/>
          <a:p>
            <a:r>
              <a:rPr lang="en-GB" sz="3600" b="1" dirty="0">
                <a:latin typeface="+mj-lt"/>
              </a:rPr>
              <a:t>C</a:t>
            </a:r>
            <a:r>
              <a:rPr lang="en-GB" sz="2000" b="1" dirty="0">
                <a:latin typeface="+mj-lt"/>
              </a:rPr>
              <a:t>oalition</a:t>
            </a:r>
            <a:r>
              <a:rPr lang="en-GB" sz="1600" b="1" dirty="0">
                <a:latin typeface="+mj-lt"/>
              </a:rPr>
              <a:t>: </a:t>
            </a:r>
            <a:r>
              <a:rPr lang="en-US" sz="1600" dirty="0">
                <a:solidFill>
                  <a:srgbClr val="000000"/>
                </a:solidFill>
                <a:latin typeface="+mj-lt"/>
              </a:rPr>
              <a:t>a temporary alliance for a combined action.</a:t>
            </a:r>
          </a:p>
          <a:p>
            <a:endParaRPr lang="en-GB" sz="1600" b="1" dirty="0">
              <a:latin typeface="+mj-lt"/>
            </a:endParaRPr>
          </a:p>
        </p:txBody>
      </p:sp>
      <p:sp>
        <p:nvSpPr>
          <p:cNvPr id="5" name="TextBox 4">
            <a:extLst>
              <a:ext uri="{FF2B5EF4-FFF2-40B4-BE49-F238E27FC236}">
                <a16:creationId xmlns:a16="http://schemas.microsoft.com/office/drawing/2014/main" id="{6124124C-7110-4564-BE14-EA3D553C8EDC}"/>
              </a:ext>
            </a:extLst>
          </p:cNvPr>
          <p:cNvSpPr txBox="1"/>
          <p:nvPr/>
        </p:nvSpPr>
        <p:spPr>
          <a:xfrm>
            <a:off x="306473" y="1828804"/>
            <a:ext cx="7046827" cy="923330"/>
          </a:xfrm>
          <a:prstGeom prst="rect">
            <a:avLst/>
          </a:prstGeom>
          <a:noFill/>
        </p:spPr>
        <p:txBody>
          <a:bodyPr wrap="square" rtlCol="0">
            <a:spAutoFit/>
          </a:bodyPr>
          <a:lstStyle/>
          <a:p>
            <a:pPr>
              <a:lnSpc>
                <a:spcPct val="100000"/>
              </a:lnSpc>
            </a:pPr>
            <a:r>
              <a:rPr lang="en-US" sz="3600" b="1" dirty="0">
                <a:solidFill>
                  <a:schemeClr val="accent6"/>
                </a:solidFill>
                <a:latin typeface="+mj-lt"/>
              </a:rPr>
              <a:t>P</a:t>
            </a:r>
            <a:r>
              <a:rPr lang="en-US" sz="2000" b="1" dirty="0">
                <a:solidFill>
                  <a:schemeClr val="accent6"/>
                </a:solidFill>
                <a:latin typeface="+mj-lt"/>
              </a:rPr>
              <a:t>artnership</a:t>
            </a:r>
            <a:r>
              <a:rPr lang="en-US" sz="1600" dirty="0">
                <a:solidFill>
                  <a:srgbClr val="000000"/>
                </a:solidFill>
                <a:latin typeface="+mj-lt"/>
              </a:rPr>
              <a:t>: an arrangement where parties agree to cooperate to advance their mutual interests, mission or goals</a:t>
            </a:r>
          </a:p>
        </p:txBody>
      </p:sp>
      <p:sp>
        <p:nvSpPr>
          <p:cNvPr id="6" name="Rectangle 5">
            <a:extLst>
              <a:ext uri="{FF2B5EF4-FFF2-40B4-BE49-F238E27FC236}">
                <a16:creationId xmlns:a16="http://schemas.microsoft.com/office/drawing/2014/main" id="{7ACE0636-D960-4A00-BB98-5BFCC990CAA6}"/>
              </a:ext>
            </a:extLst>
          </p:cNvPr>
          <p:cNvSpPr/>
          <p:nvPr/>
        </p:nvSpPr>
        <p:spPr>
          <a:xfrm>
            <a:off x="298786" y="2609727"/>
            <a:ext cx="7054514" cy="923330"/>
          </a:xfrm>
          <a:prstGeom prst="rect">
            <a:avLst/>
          </a:prstGeom>
        </p:spPr>
        <p:txBody>
          <a:bodyPr wrap="square">
            <a:spAutoFit/>
          </a:bodyPr>
          <a:lstStyle/>
          <a:p>
            <a:pPr>
              <a:lnSpc>
                <a:spcPct val="100000"/>
              </a:lnSpc>
            </a:pPr>
            <a:r>
              <a:rPr lang="en-US" sz="3600" b="1">
                <a:solidFill>
                  <a:schemeClr val="accent6"/>
                </a:solidFill>
                <a:latin typeface="+mj-lt"/>
              </a:rPr>
              <a:t>P</a:t>
            </a:r>
            <a:r>
              <a:rPr lang="en-US" sz="2000" b="1">
                <a:solidFill>
                  <a:schemeClr val="accent6"/>
                </a:solidFill>
                <a:latin typeface="+mj-lt"/>
              </a:rPr>
              <a:t>artner</a:t>
            </a:r>
            <a:r>
              <a:rPr lang="en-US" sz="1600">
                <a:solidFill>
                  <a:srgbClr val="000000"/>
                </a:solidFill>
                <a:latin typeface="+mj-lt"/>
              </a:rPr>
              <a:t>: an organizations or persons who are closely involved or associated in some action or endeavor</a:t>
            </a:r>
          </a:p>
        </p:txBody>
      </p:sp>
      <p:sp>
        <p:nvSpPr>
          <p:cNvPr id="7" name="Rectangle 6">
            <a:extLst>
              <a:ext uri="{FF2B5EF4-FFF2-40B4-BE49-F238E27FC236}">
                <a16:creationId xmlns:a16="http://schemas.microsoft.com/office/drawing/2014/main" id="{25090474-BBA8-4B3C-B43B-395258A91DFB}"/>
              </a:ext>
            </a:extLst>
          </p:cNvPr>
          <p:cNvSpPr/>
          <p:nvPr/>
        </p:nvSpPr>
        <p:spPr>
          <a:xfrm>
            <a:off x="306472" y="4288111"/>
            <a:ext cx="7256377" cy="923330"/>
          </a:xfrm>
          <a:prstGeom prst="rect">
            <a:avLst/>
          </a:prstGeom>
        </p:spPr>
        <p:txBody>
          <a:bodyPr wrap="square">
            <a:spAutoFit/>
          </a:bodyPr>
          <a:lstStyle/>
          <a:p>
            <a:r>
              <a:rPr lang="en-US" sz="3600" b="1">
                <a:latin typeface="+mj-lt"/>
              </a:rPr>
              <a:t>N</a:t>
            </a:r>
            <a:r>
              <a:rPr lang="en-US" sz="1600" b="1">
                <a:latin typeface="+mj-lt"/>
              </a:rPr>
              <a:t>etwork</a:t>
            </a:r>
            <a:r>
              <a:rPr lang="en-US" sz="1600">
                <a:latin typeface="+mj-lt"/>
              </a:rPr>
              <a:t>: a structure </a:t>
            </a:r>
            <a:r>
              <a:rPr lang="en-US" sz="1600">
                <a:solidFill>
                  <a:srgbClr val="000000"/>
                </a:solidFill>
                <a:latin typeface="+mj-lt"/>
              </a:rPr>
              <a:t>in which more than one organization combine or come together to work towards achieving a mutual objective.</a:t>
            </a:r>
            <a:endParaRPr lang="en-US" sz="1600" b="1">
              <a:latin typeface="+mj-lt"/>
            </a:endParaRPr>
          </a:p>
        </p:txBody>
      </p:sp>
    </p:spTree>
    <p:extLst>
      <p:ext uri="{BB962C8B-B14F-4D97-AF65-F5344CB8AC3E}">
        <p14:creationId xmlns:p14="http://schemas.microsoft.com/office/powerpoint/2010/main" val="52678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7C35F-7342-466B-AA90-0C2125E30397}"/>
              </a:ext>
            </a:extLst>
          </p:cNvPr>
          <p:cNvSpPr>
            <a:spLocks noGrp="1"/>
          </p:cNvSpPr>
          <p:nvPr>
            <p:ph type="title"/>
            <p:custDataLst>
              <p:tags r:id="rId1"/>
            </p:custDataLst>
          </p:nvPr>
        </p:nvSpPr>
        <p:spPr>
          <a:xfrm>
            <a:off x="298223" y="411816"/>
            <a:ext cx="8558439" cy="639791"/>
          </a:xfrm>
        </p:spPr>
        <p:txBody>
          <a:bodyPr/>
          <a:lstStyle/>
          <a:p>
            <a:r>
              <a:rPr lang="en-US"/>
              <a:t>Definition of terms (2)</a:t>
            </a:r>
          </a:p>
        </p:txBody>
      </p:sp>
      <p:sp>
        <p:nvSpPr>
          <p:cNvPr id="3" name="Content Placeholder 2">
            <a:extLst>
              <a:ext uri="{FF2B5EF4-FFF2-40B4-BE49-F238E27FC236}">
                <a16:creationId xmlns:a16="http://schemas.microsoft.com/office/drawing/2014/main" id="{6B0ECA8C-B072-48CE-9137-8A1BD1BAEB93}"/>
              </a:ext>
            </a:extLst>
          </p:cNvPr>
          <p:cNvSpPr>
            <a:spLocks noGrp="1"/>
          </p:cNvSpPr>
          <p:nvPr>
            <p:ph idx="1"/>
            <p:custDataLst>
              <p:tags r:id="rId2"/>
            </p:custDataLst>
          </p:nvPr>
        </p:nvSpPr>
        <p:spPr>
          <a:xfrm>
            <a:off x="287337" y="1268413"/>
            <a:ext cx="7885113" cy="4706360"/>
          </a:xfrm>
        </p:spPr>
        <p:txBody>
          <a:bodyPr>
            <a:noAutofit/>
          </a:bodyPr>
          <a:lstStyle/>
          <a:p>
            <a:pPr marL="0" indent="0">
              <a:lnSpc>
                <a:spcPct val="100000"/>
              </a:lnSpc>
              <a:buNone/>
            </a:pPr>
            <a:r>
              <a:rPr lang="en-US" sz="3600" b="1" dirty="0">
                <a:solidFill>
                  <a:schemeClr val="tx1"/>
                </a:solidFill>
                <a:latin typeface="+mj-lt"/>
              </a:rPr>
              <a:t>C</a:t>
            </a:r>
            <a:r>
              <a:rPr lang="en-US" sz="2000" b="1" dirty="0">
                <a:solidFill>
                  <a:schemeClr val="tx1"/>
                </a:solidFill>
                <a:latin typeface="+mj-lt"/>
              </a:rPr>
              <a:t>ollaboration </a:t>
            </a:r>
            <a:r>
              <a:rPr lang="en-US" sz="1600" dirty="0">
                <a:latin typeface="+mj-lt"/>
              </a:rPr>
              <a:t>the process of two or more people, entities or organizations work together to complete a common task or achieve a common goal.</a:t>
            </a:r>
          </a:p>
          <a:p>
            <a:pPr marL="0" indent="0">
              <a:lnSpc>
                <a:spcPct val="100000"/>
              </a:lnSpc>
              <a:buNone/>
            </a:pPr>
            <a:r>
              <a:rPr lang="en-US" sz="3600" b="1" dirty="0">
                <a:solidFill>
                  <a:schemeClr val="tx1"/>
                </a:solidFill>
                <a:latin typeface="+mj-lt"/>
              </a:rPr>
              <a:t>C</a:t>
            </a:r>
            <a:r>
              <a:rPr lang="en-US" sz="2000" b="1" dirty="0">
                <a:solidFill>
                  <a:schemeClr val="tx1"/>
                </a:solidFill>
                <a:latin typeface="+mj-lt"/>
              </a:rPr>
              <a:t>onsortium</a:t>
            </a:r>
            <a:r>
              <a:rPr lang="en-US" sz="3600" b="1" dirty="0">
                <a:solidFill>
                  <a:schemeClr val="tx1"/>
                </a:solidFill>
                <a:latin typeface="+mj-lt"/>
              </a:rPr>
              <a:t> </a:t>
            </a:r>
            <a:r>
              <a:rPr lang="en-US" sz="1600" dirty="0">
                <a:solidFill>
                  <a:srgbClr val="000000"/>
                </a:solidFill>
                <a:latin typeface="+mj-lt"/>
              </a:rPr>
              <a:t>a group made up of individuals, entities or organizations that work together to achieving a common objective; and in many cases pool resources but are otherwise only responsible for the obligations that are set out in the consortium’s agreement.</a:t>
            </a:r>
          </a:p>
          <a:p>
            <a:pPr marL="0" indent="0">
              <a:lnSpc>
                <a:spcPct val="100000"/>
              </a:lnSpc>
              <a:buNone/>
            </a:pPr>
            <a:r>
              <a:rPr lang="en-US" sz="3600" b="1" dirty="0">
                <a:solidFill>
                  <a:schemeClr val="tx1"/>
                </a:solidFill>
                <a:latin typeface="+mj-lt"/>
              </a:rPr>
              <a:t>T</a:t>
            </a:r>
            <a:r>
              <a:rPr lang="en-US" sz="2000" b="1" dirty="0">
                <a:solidFill>
                  <a:schemeClr val="tx1"/>
                </a:solidFill>
                <a:latin typeface="+mj-lt"/>
              </a:rPr>
              <a:t>erms of reference (TOR) </a:t>
            </a:r>
            <a:r>
              <a:rPr lang="en-US" sz="1600" dirty="0">
                <a:solidFill>
                  <a:srgbClr val="000000"/>
                </a:solidFill>
                <a:latin typeface="+mj-lt"/>
              </a:rPr>
              <a:t>define the purpose and structures of a project, committee, meeting, negotiation or any similar collection of people who have agreed to work together to accomplish a shared goal</a:t>
            </a:r>
            <a:endParaRPr lang="en-US" sz="1600" b="1" dirty="0">
              <a:solidFill>
                <a:srgbClr val="000000"/>
              </a:solidFill>
              <a:latin typeface="+mj-lt"/>
            </a:endParaRPr>
          </a:p>
          <a:p>
            <a:pPr marL="0" indent="0">
              <a:lnSpc>
                <a:spcPct val="100000"/>
              </a:lnSpc>
              <a:buNone/>
            </a:pPr>
            <a:endParaRPr lang="en-US" sz="1600" dirty="0">
              <a:solidFill>
                <a:srgbClr val="000000"/>
              </a:solidFill>
              <a:latin typeface="+mj-lt"/>
            </a:endParaRPr>
          </a:p>
          <a:p>
            <a:endParaRPr lang="en-US" sz="1600" dirty="0">
              <a:latin typeface="+mj-lt"/>
            </a:endParaRPr>
          </a:p>
        </p:txBody>
      </p:sp>
    </p:spTree>
    <p:extLst>
      <p:ext uri="{BB962C8B-B14F-4D97-AF65-F5344CB8AC3E}">
        <p14:creationId xmlns:p14="http://schemas.microsoft.com/office/powerpoint/2010/main" val="85318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25D10-F85E-4737-9E1D-DD56EC7CCC64}"/>
              </a:ext>
            </a:extLst>
          </p:cNvPr>
          <p:cNvSpPr>
            <a:spLocks noGrp="1"/>
          </p:cNvSpPr>
          <p:nvPr>
            <p:ph type="title"/>
          </p:nvPr>
        </p:nvSpPr>
        <p:spPr>
          <a:xfrm>
            <a:off x="298223" y="396782"/>
            <a:ext cx="8558439" cy="639791"/>
          </a:xfrm>
        </p:spPr>
        <p:txBody>
          <a:bodyPr/>
          <a:lstStyle/>
          <a:p>
            <a:r>
              <a:rPr lang="en-US" dirty="0"/>
              <a:t>Definition of terms (3)</a:t>
            </a:r>
            <a:endParaRPr lang="en-US" b="0" dirty="0"/>
          </a:p>
        </p:txBody>
      </p:sp>
      <p:sp>
        <p:nvSpPr>
          <p:cNvPr id="3" name="Content Placeholder 2">
            <a:extLst>
              <a:ext uri="{FF2B5EF4-FFF2-40B4-BE49-F238E27FC236}">
                <a16:creationId xmlns:a16="http://schemas.microsoft.com/office/drawing/2014/main" id="{40CE67A6-C9CA-4B44-BE0E-4B1C30D9D324}"/>
              </a:ext>
            </a:extLst>
          </p:cNvPr>
          <p:cNvSpPr>
            <a:spLocks noGrp="1"/>
          </p:cNvSpPr>
          <p:nvPr>
            <p:ph idx="1"/>
          </p:nvPr>
        </p:nvSpPr>
        <p:spPr>
          <a:xfrm>
            <a:off x="287338" y="1268413"/>
            <a:ext cx="7208336" cy="4706360"/>
          </a:xfrm>
        </p:spPr>
        <p:txBody>
          <a:bodyPr>
            <a:normAutofit fontScale="32500" lnSpcReduction="20000"/>
          </a:bodyPr>
          <a:lstStyle/>
          <a:p>
            <a:pPr marL="0" indent="0">
              <a:lnSpc>
                <a:spcPct val="120000"/>
              </a:lnSpc>
              <a:buNone/>
            </a:pPr>
            <a:r>
              <a:rPr lang="en-US" sz="11100" b="1">
                <a:solidFill>
                  <a:schemeClr val="tx1"/>
                </a:solidFill>
                <a:latin typeface="+mj-lt"/>
              </a:rPr>
              <a:t>A</a:t>
            </a:r>
            <a:r>
              <a:rPr lang="en-US" sz="6200" b="1">
                <a:solidFill>
                  <a:schemeClr val="tx1"/>
                </a:solidFill>
                <a:latin typeface="+mj-lt"/>
              </a:rPr>
              <a:t>greement</a:t>
            </a:r>
            <a:r>
              <a:rPr lang="en-US" sz="4900">
                <a:latin typeface="+mj-lt"/>
              </a:rPr>
              <a:t>: a negotiated and typically binding arrangement between parties as to a course of action.</a:t>
            </a:r>
          </a:p>
          <a:p>
            <a:pPr marL="0" indent="0">
              <a:lnSpc>
                <a:spcPct val="120000"/>
              </a:lnSpc>
              <a:buNone/>
            </a:pPr>
            <a:r>
              <a:rPr lang="en-US" sz="11100" b="1">
                <a:solidFill>
                  <a:schemeClr val="tx1"/>
                </a:solidFill>
                <a:latin typeface="+mj-lt"/>
              </a:rPr>
              <a:t>S</a:t>
            </a:r>
            <a:r>
              <a:rPr lang="en-US" sz="6200" b="1">
                <a:solidFill>
                  <a:schemeClr val="tx1"/>
                </a:solidFill>
                <a:latin typeface="+mj-lt"/>
              </a:rPr>
              <a:t>ecretariat</a:t>
            </a:r>
            <a:r>
              <a:rPr lang="en-US" sz="6200">
                <a:latin typeface="+mj-lt"/>
              </a:rPr>
              <a:t> </a:t>
            </a:r>
            <a:r>
              <a:rPr lang="en-US" sz="4900">
                <a:latin typeface="+mj-lt"/>
              </a:rPr>
              <a:t>: officials or office entrusted with administrative duties, maintaining records and overseeing or performing secretarial duties.</a:t>
            </a:r>
            <a:endParaRPr lang="en-US" sz="4900" b="1">
              <a:solidFill>
                <a:schemeClr val="tx1"/>
              </a:solidFill>
              <a:latin typeface="+mj-lt"/>
            </a:endParaRPr>
          </a:p>
          <a:p>
            <a:pPr marL="0" indent="0">
              <a:lnSpc>
                <a:spcPct val="120000"/>
              </a:lnSpc>
              <a:buNone/>
            </a:pPr>
            <a:r>
              <a:rPr lang="en-US" sz="11100" b="1">
                <a:solidFill>
                  <a:schemeClr val="tx1"/>
                </a:solidFill>
                <a:latin typeface="+mj-lt"/>
              </a:rPr>
              <a:t>O</a:t>
            </a:r>
            <a:r>
              <a:rPr lang="en-US" sz="6200" b="1">
                <a:solidFill>
                  <a:schemeClr val="tx1"/>
                </a:solidFill>
                <a:latin typeface="+mj-lt"/>
              </a:rPr>
              <a:t>rganization</a:t>
            </a:r>
            <a:r>
              <a:rPr lang="en-US" sz="4900">
                <a:latin typeface="+mj-lt"/>
              </a:rPr>
              <a:t>: is an entity such as a company, an institution or an association comprising one or more people and having a particular purpose.</a:t>
            </a:r>
          </a:p>
          <a:p>
            <a:pPr marL="0" indent="0">
              <a:lnSpc>
                <a:spcPct val="120000"/>
              </a:lnSpc>
              <a:buNone/>
            </a:pPr>
            <a:r>
              <a:rPr lang="en-US" sz="11100" b="1">
                <a:solidFill>
                  <a:schemeClr val="tx1"/>
                </a:solidFill>
                <a:latin typeface="+mj-lt"/>
              </a:rPr>
              <a:t>A</a:t>
            </a:r>
            <a:r>
              <a:rPr lang="en-US" sz="6200" b="1">
                <a:solidFill>
                  <a:schemeClr val="tx1"/>
                </a:solidFill>
                <a:latin typeface="+mj-lt"/>
              </a:rPr>
              <a:t>llies</a:t>
            </a:r>
            <a:r>
              <a:rPr lang="en-US" sz="4900">
                <a:latin typeface="+mj-lt"/>
              </a:rPr>
              <a:t>: two or more individuals, organizations or countries who are working together toward the same purpose as a result of a mutual agreement. </a:t>
            </a:r>
          </a:p>
          <a:p>
            <a:pPr marL="0" indent="0">
              <a:lnSpc>
                <a:spcPct val="120000"/>
              </a:lnSpc>
              <a:buNone/>
            </a:pPr>
            <a:r>
              <a:rPr lang="en-US" sz="11100" b="1">
                <a:solidFill>
                  <a:schemeClr val="tx1"/>
                </a:solidFill>
                <a:latin typeface="+mj-lt"/>
              </a:rPr>
              <a:t>A</a:t>
            </a:r>
            <a:r>
              <a:rPr lang="en-US" sz="6200" b="1">
                <a:solidFill>
                  <a:schemeClr val="tx1"/>
                </a:solidFill>
                <a:latin typeface="+mj-lt"/>
              </a:rPr>
              <a:t>lliance</a:t>
            </a:r>
            <a:r>
              <a:rPr lang="en-US" sz="4900">
                <a:latin typeface="+mj-lt"/>
              </a:rPr>
              <a:t>: a union or association formed for mutual benefit especially between organizations or countries based on similarity of interests, nature or qualities.</a:t>
            </a:r>
          </a:p>
          <a:p>
            <a:endParaRPr lang="en-US">
              <a:latin typeface="+mj-lt"/>
            </a:endParaRPr>
          </a:p>
        </p:txBody>
      </p:sp>
    </p:spTree>
    <p:extLst>
      <p:ext uri="{BB962C8B-B14F-4D97-AF65-F5344CB8AC3E}">
        <p14:creationId xmlns:p14="http://schemas.microsoft.com/office/powerpoint/2010/main" val="260523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34FEE32-1703-4513-BFC6-3B1FD8DAD5F8}"/>
              </a:ext>
            </a:extLst>
          </p:cNvPr>
          <p:cNvSpPr>
            <a:spLocks noGrp="1"/>
          </p:cNvSpPr>
          <p:nvPr>
            <p:ph type="subTitle" idx="1"/>
          </p:nvPr>
        </p:nvSpPr>
        <p:spPr/>
        <p:txBody>
          <a:bodyPr>
            <a:normAutofit fontScale="92500" lnSpcReduction="20000"/>
          </a:bodyPr>
          <a:lstStyle/>
          <a:p>
            <a:r>
              <a:rPr lang="en-GB" dirty="0"/>
              <a:t>Group work</a:t>
            </a:r>
          </a:p>
        </p:txBody>
      </p:sp>
      <p:sp>
        <p:nvSpPr>
          <p:cNvPr id="3" name="Title 2">
            <a:extLst>
              <a:ext uri="{FF2B5EF4-FFF2-40B4-BE49-F238E27FC236}">
                <a16:creationId xmlns:a16="http://schemas.microsoft.com/office/drawing/2014/main" id="{865B0004-BB0A-453C-8526-8513A10F68DD}"/>
              </a:ext>
            </a:extLst>
          </p:cNvPr>
          <p:cNvSpPr>
            <a:spLocks noGrp="1"/>
          </p:cNvSpPr>
          <p:nvPr>
            <p:ph type="ctrTitle"/>
          </p:nvPr>
        </p:nvSpPr>
        <p:spPr/>
        <p:txBody>
          <a:bodyPr/>
          <a:lstStyle/>
          <a:p>
            <a:r>
              <a:rPr lang="en-GB" dirty="0">
                <a:latin typeface="PT Sans" panose="020B0503020203020204" pitchFamily="34" charset="0"/>
              </a:rPr>
              <a:t>Issue identification</a:t>
            </a:r>
            <a:endParaRPr lang="en-GB" dirty="0"/>
          </a:p>
        </p:txBody>
      </p:sp>
      <p:pic>
        <p:nvPicPr>
          <p:cNvPr id="4" name="Picture 3">
            <a:extLst>
              <a:ext uri="{FF2B5EF4-FFF2-40B4-BE49-F238E27FC236}">
                <a16:creationId xmlns:a16="http://schemas.microsoft.com/office/drawing/2014/main" id="{AADD18D4-F844-4C00-8DCA-77D4544FAE71}"/>
              </a:ext>
            </a:extLst>
          </p:cNvPr>
          <p:cNvPicPr>
            <a:picLocks noChangeAspect="1"/>
          </p:cNvPicPr>
          <p:nvPr/>
        </p:nvPicPr>
        <p:blipFill>
          <a:blip r:embed="rId2"/>
          <a:stretch>
            <a:fillRect/>
          </a:stretch>
        </p:blipFill>
        <p:spPr>
          <a:xfrm>
            <a:off x="-32056" y="5335780"/>
            <a:ext cx="1224198" cy="1535868"/>
          </a:xfrm>
          <a:prstGeom prst="rect">
            <a:avLst/>
          </a:prstGeom>
        </p:spPr>
      </p:pic>
    </p:spTree>
    <p:extLst>
      <p:ext uri="{BB962C8B-B14F-4D97-AF65-F5344CB8AC3E}">
        <p14:creationId xmlns:p14="http://schemas.microsoft.com/office/powerpoint/2010/main" val="552180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F4F8-C6A8-4F9C-8713-6D965A6C6C8B}"/>
              </a:ext>
            </a:extLst>
          </p:cNvPr>
          <p:cNvSpPr>
            <a:spLocks noGrp="1"/>
          </p:cNvSpPr>
          <p:nvPr>
            <p:ph type="title"/>
          </p:nvPr>
        </p:nvSpPr>
        <p:spPr/>
        <p:txBody>
          <a:bodyPr/>
          <a:lstStyle/>
          <a:p>
            <a:r>
              <a:rPr lang="en-GB" sz="2800" dirty="0"/>
              <a:t>Issue identification </a:t>
            </a:r>
            <a:endParaRPr lang="en-GB" dirty="0"/>
          </a:p>
        </p:txBody>
      </p:sp>
      <p:sp>
        <p:nvSpPr>
          <p:cNvPr id="3" name="Content Placeholder 2">
            <a:extLst>
              <a:ext uri="{FF2B5EF4-FFF2-40B4-BE49-F238E27FC236}">
                <a16:creationId xmlns:a16="http://schemas.microsoft.com/office/drawing/2014/main" id="{4C4064E6-24E6-4BC6-B0ED-180C7DC009C5}"/>
              </a:ext>
            </a:extLst>
          </p:cNvPr>
          <p:cNvSpPr>
            <a:spLocks noGrp="1"/>
          </p:cNvSpPr>
          <p:nvPr>
            <p:ph idx="1"/>
          </p:nvPr>
        </p:nvSpPr>
        <p:spPr/>
        <p:txBody>
          <a:bodyPr/>
          <a:lstStyle/>
          <a:p>
            <a:endParaRPr lang="en-GB"/>
          </a:p>
        </p:txBody>
      </p:sp>
      <p:sp>
        <p:nvSpPr>
          <p:cNvPr id="4" name="TextBox 3">
            <a:extLst>
              <a:ext uri="{FF2B5EF4-FFF2-40B4-BE49-F238E27FC236}">
                <a16:creationId xmlns:a16="http://schemas.microsoft.com/office/drawing/2014/main" id="{B5A850AB-BA4A-48AD-BD6C-DE2F836C5CBF}"/>
              </a:ext>
            </a:extLst>
          </p:cNvPr>
          <p:cNvSpPr txBox="1"/>
          <p:nvPr>
            <p:custDataLst>
              <p:tags r:id="rId1"/>
            </p:custDataLst>
          </p:nvPr>
        </p:nvSpPr>
        <p:spPr>
          <a:xfrm>
            <a:off x="1162051" y="1881008"/>
            <a:ext cx="5791200" cy="2585323"/>
          </a:xfrm>
          <a:custGeom>
            <a:avLst/>
            <a:gdLst>
              <a:gd name="connsiteX0" fmla="*/ 0 w 5791200"/>
              <a:gd name="connsiteY0" fmla="*/ 0 h 2585323"/>
              <a:gd name="connsiteX1" fmla="*/ 405384 w 5791200"/>
              <a:gd name="connsiteY1" fmla="*/ 0 h 2585323"/>
              <a:gd name="connsiteX2" fmla="*/ 868680 w 5791200"/>
              <a:gd name="connsiteY2" fmla="*/ 0 h 2585323"/>
              <a:gd name="connsiteX3" fmla="*/ 1389888 w 5791200"/>
              <a:gd name="connsiteY3" fmla="*/ 0 h 2585323"/>
              <a:gd name="connsiteX4" fmla="*/ 2084832 w 5791200"/>
              <a:gd name="connsiteY4" fmla="*/ 0 h 2585323"/>
              <a:gd name="connsiteX5" fmla="*/ 2779776 w 5791200"/>
              <a:gd name="connsiteY5" fmla="*/ 0 h 2585323"/>
              <a:gd name="connsiteX6" fmla="*/ 3300984 w 5791200"/>
              <a:gd name="connsiteY6" fmla="*/ 0 h 2585323"/>
              <a:gd name="connsiteX7" fmla="*/ 3995928 w 5791200"/>
              <a:gd name="connsiteY7" fmla="*/ 0 h 2585323"/>
              <a:gd name="connsiteX8" fmla="*/ 4632960 w 5791200"/>
              <a:gd name="connsiteY8" fmla="*/ 0 h 2585323"/>
              <a:gd name="connsiteX9" fmla="*/ 5212080 w 5791200"/>
              <a:gd name="connsiteY9" fmla="*/ 0 h 2585323"/>
              <a:gd name="connsiteX10" fmla="*/ 5791200 w 5791200"/>
              <a:gd name="connsiteY10" fmla="*/ 0 h 2585323"/>
              <a:gd name="connsiteX11" fmla="*/ 5791200 w 5791200"/>
              <a:gd name="connsiteY11" fmla="*/ 465358 h 2585323"/>
              <a:gd name="connsiteX12" fmla="*/ 5791200 w 5791200"/>
              <a:gd name="connsiteY12" fmla="*/ 930716 h 2585323"/>
              <a:gd name="connsiteX13" fmla="*/ 5791200 w 5791200"/>
              <a:gd name="connsiteY13" fmla="*/ 1370221 h 2585323"/>
              <a:gd name="connsiteX14" fmla="*/ 5791200 w 5791200"/>
              <a:gd name="connsiteY14" fmla="*/ 1835579 h 2585323"/>
              <a:gd name="connsiteX15" fmla="*/ 5791200 w 5791200"/>
              <a:gd name="connsiteY15" fmla="*/ 2585323 h 2585323"/>
              <a:gd name="connsiteX16" fmla="*/ 5385816 w 5791200"/>
              <a:gd name="connsiteY16" fmla="*/ 2585323 h 2585323"/>
              <a:gd name="connsiteX17" fmla="*/ 4922520 w 5791200"/>
              <a:gd name="connsiteY17" fmla="*/ 2585323 h 2585323"/>
              <a:gd name="connsiteX18" fmla="*/ 4517136 w 5791200"/>
              <a:gd name="connsiteY18" fmla="*/ 2585323 h 2585323"/>
              <a:gd name="connsiteX19" fmla="*/ 4053840 w 5791200"/>
              <a:gd name="connsiteY19" fmla="*/ 2585323 h 2585323"/>
              <a:gd name="connsiteX20" fmla="*/ 3590544 w 5791200"/>
              <a:gd name="connsiteY20" fmla="*/ 2585323 h 2585323"/>
              <a:gd name="connsiteX21" fmla="*/ 3011424 w 5791200"/>
              <a:gd name="connsiteY21" fmla="*/ 2585323 h 2585323"/>
              <a:gd name="connsiteX22" fmla="*/ 2606040 w 5791200"/>
              <a:gd name="connsiteY22" fmla="*/ 2585323 h 2585323"/>
              <a:gd name="connsiteX23" fmla="*/ 2200656 w 5791200"/>
              <a:gd name="connsiteY23" fmla="*/ 2585323 h 2585323"/>
              <a:gd name="connsiteX24" fmla="*/ 1795272 w 5791200"/>
              <a:gd name="connsiteY24" fmla="*/ 2585323 h 2585323"/>
              <a:gd name="connsiteX25" fmla="*/ 1274064 w 5791200"/>
              <a:gd name="connsiteY25" fmla="*/ 2585323 h 2585323"/>
              <a:gd name="connsiteX26" fmla="*/ 694944 w 5791200"/>
              <a:gd name="connsiteY26" fmla="*/ 2585323 h 2585323"/>
              <a:gd name="connsiteX27" fmla="*/ 0 w 5791200"/>
              <a:gd name="connsiteY27" fmla="*/ 2585323 h 2585323"/>
              <a:gd name="connsiteX28" fmla="*/ 0 w 5791200"/>
              <a:gd name="connsiteY28" fmla="*/ 2094112 h 2585323"/>
              <a:gd name="connsiteX29" fmla="*/ 0 w 5791200"/>
              <a:gd name="connsiteY29" fmla="*/ 1654607 h 2585323"/>
              <a:gd name="connsiteX30" fmla="*/ 0 w 5791200"/>
              <a:gd name="connsiteY30" fmla="*/ 1189249 h 2585323"/>
              <a:gd name="connsiteX31" fmla="*/ 0 w 5791200"/>
              <a:gd name="connsiteY31" fmla="*/ 646331 h 2585323"/>
              <a:gd name="connsiteX32" fmla="*/ 0 w 5791200"/>
              <a:gd name="connsiteY32" fmla="*/ 0 h 258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91200" h="2585323" fill="none" extrusionOk="0">
                <a:moveTo>
                  <a:pt x="0" y="0"/>
                </a:moveTo>
                <a:cubicBezTo>
                  <a:pt x="175540" y="-5034"/>
                  <a:pt x="268396" y="29941"/>
                  <a:pt x="405384" y="0"/>
                </a:cubicBezTo>
                <a:cubicBezTo>
                  <a:pt x="542372" y="-29941"/>
                  <a:pt x="757176" y="43046"/>
                  <a:pt x="868680" y="0"/>
                </a:cubicBezTo>
                <a:cubicBezTo>
                  <a:pt x="980184" y="-43046"/>
                  <a:pt x="1277892" y="39992"/>
                  <a:pt x="1389888" y="0"/>
                </a:cubicBezTo>
                <a:cubicBezTo>
                  <a:pt x="1501884" y="-39992"/>
                  <a:pt x="1761986" y="642"/>
                  <a:pt x="2084832" y="0"/>
                </a:cubicBezTo>
                <a:cubicBezTo>
                  <a:pt x="2407678" y="-642"/>
                  <a:pt x="2488641" y="59900"/>
                  <a:pt x="2779776" y="0"/>
                </a:cubicBezTo>
                <a:cubicBezTo>
                  <a:pt x="3070911" y="-59900"/>
                  <a:pt x="3058669" y="46081"/>
                  <a:pt x="3300984" y="0"/>
                </a:cubicBezTo>
                <a:cubicBezTo>
                  <a:pt x="3543299" y="-46081"/>
                  <a:pt x="3666645" y="44180"/>
                  <a:pt x="3995928" y="0"/>
                </a:cubicBezTo>
                <a:cubicBezTo>
                  <a:pt x="4325211" y="-44180"/>
                  <a:pt x="4434548" y="36243"/>
                  <a:pt x="4632960" y="0"/>
                </a:cubicBezTo>
                <a:cubicBezTo>
                  <a:pt x="4831372" y="-36243"/>
                  <a:pt x="4979542" y="18819"/>
                  <a:pt x="5212080" y="0"/>
                </a:cubicBezTo>
                <a:cubicBezTo>
                  <a:pt x="5444618" y="-18819"/>
                  <a:pt x="5566574" y="59457"/>
                  <a:pt x="5791200" y="0"/>
                </a:cubicBezTo>
                <a:cubicBezTo>
                  <a:pt x="5812008" y="117809"/>
                  <a:pt x="5744460" y="363036"/>
                  <a:pt x="5791200" y="465358"/>
                </a:cubicBezTo>
                <a:cubicBezTo>
                  <a:pt x="5837940" y="567680"/>
                  <a:pt x="5788308" y="798667"/>
                  <a:pt x="5791200" y="930716"/>
                </a:cubicBezTo>
                <a:cubicBezTo>
                  <a:pt x="5794092" y="1062765"/>
                  <a:pt x="5784719" y="1182812"/>
                  <a:pt x="5791200" y="1370221"/>
                </a:cubicBezTo>
                <a:cubicBezTo>
                  <a:pt x="5797681" y="1557631"/>
                  <a:pt x="5748382" y="1712570"/>
                  <a:pt x="5791200" y="1835579"/>
                </a:cubicBezTo>
                <a:cubicBezTo>
                  <a:pt x="5834018" y="1958588"/>
                  <a:pt x="5752841" y="2249074"/>
                  <a:pt x="5791200" y="2585323"/>
                </a:cubicBezTo>
                <a:cubicBezTo>
                  <a:pt x="5611377" y="2614415"/>
                  <a:pt x="5538918" y="2543346"/>
                  <a:pt x="5385816" y="2585323"/>
                </a:cubicBezTo>
                <a:cubicBezTo>
                  <a:pt x="5232714" y="2627300"/>
                  <a:pt x="5108251" y="2540559"/>
                  <a:pt x="4922520" y="2585323"/>
                </a:cubicBezTo>
                <a:cubicBezTo>
                  <a:pt x="4736789" y="2630087"/>
                  <a:pt x="4610947" y="2570463"/>
                  <a:pt x="4517136" y="2585323"/>
                </a:cubicBezTo>
                <a:cubicBezTo>
                  <a:pt x="4423325" y="2600183"/>
                  <a:pt x="4207817" y="2532547"/>
                  <a:pt x="4053840" y="2585323"/>
                </a:cubicBezTo>
                <a:cubicBezTo>
                  <a:pt x="3899863" y="2638099"/>
                  <a:pt x="3813811" y="2582199"/>
                  <a:pt x="3590544" y="2585323"/>
                </a:cubicBezTo>
                <a:cubicBezTo>
                  <a:pt x="3367277" y="2588447"/>
                  <a:pt x="3241959" y="2572374"/>
                  <a:pt x="3011424" y="2585323"/>
                </a:cubicBezTo>
                <a:cubicBezTo>
                  <a:pt x="2780889" y="2598272"/>
                  <a:pt x="2782381" y="2571300"/>
                  <a:pt x="2606040" y="2585323"/>
                </a:cubicBezTo>
                <a:cubicBezTo>
                  <a:pt x="2429699" y="2599346"/>
                  <a:pt x="2364201" y="2570106"/>
                  <a:pt x="2200656" y="2585323"/>
                </a:cubicBezTo>
                <a:cubicBezTo>
                  <a:pt x="2037111" y="2600540"/>
                  <a:pt x="1971712" y="2540742"/>
                  <a:pt x="1795272" y="2585323"/>
                </a:cubicBezTo>
                <a:cubicBezTo>
                  <a:pt x="1618832" y="2629904"/>
                  <a:pt x="1506002" y="2567524"/>
                  <a:pt x="1274064" y="2585323"/>
                </a:cubicBezTo>
                <a:cubicBezTo>
                  <a:pt x="1042126" y="2603122"/>
                  <a:pt x="853056" y="2555954"/>
                  <a:pt x="694944" y="2585323"/>
                </a:cubicBezTo>
                <a:cubicBezTo>
                  <a:pt x="536832" y="2614692"/>
                  <a:pt x="141194" y="2563755"/>
                  <a:pt x="0" y="2585323"/>
                </a:cubicBezTo>
                <a:cubicBezTo>
                  <a:pt x="-13270" y="2366351"/>
                  <a:pt x="49783" y="2237911"/>
                  <a:pt x="0" y="2094112"/>
                </a:cubicBezTo>
                <a:cubicBezTo>
                  <a:pt x="-49783" y="1950313"/>
                  <a:pt x="39641" y="1772511"/>
                  <a:pt x="0" y="1654607"/>
                </a:cubicBezTo>
                <a:cubicBezTo>
                  <a:pt x="-39641" y="1536703"/>
                  <a:pt x="48503" y="1309175"/>
                  <a:pt x="0" y="1189249"/>
                </a:cubicBezTo>
                <a:cubicBezTo>
                  <a:pt x="-48503" y="1069323"/>
                  <a:pt x="34917" y="759858"/>
                  <a:pt x="0" y="646331"/>
                </a:cubicBezTo>
                <a:cubicBezTo>
                  <a:pt x="-34917" y="532804"/>
                  <a:pt x="32537" y="166849"/>
                  <a:pt x="0" y="0"/>
                </a:cubicBezTo>
                <a:close/>
              </a:path>
              <a:path w="5791200" h="2585323" stroke="0" extrusionOk="0">
                <a:moveTo>
                  <a:pt x="0" y="0"/>
                </a:moveTo>
                <a:cubicBezTo>
                  <a:pt x="193633" y="-10901"/>
                  <a:pt x="375948" y="15521"/>
                  <a:pt x="521208" y="0"/>
                </a:cubicBezTo>
                <a:cubicBezTo>
                  <a:pt x="666468" y="-15521"/>
                  <a:pt x="992146" y="33383"/>
                  <a:pt x="1216152" y="0"/>
                </a:cubicBezTo>
                <a:cubicBezTo>
                  <a:pt x="1440158" y="-33383"/>
                  <a:pt x="1705483" y="37875"/>
                  <a:pt x="1853184" y="0"/>
                </a:cubicBezTo>
                <a:cubicBezTo>
                  <a:pt x="2000885" y="-37875"/>
                  <a:pt x="2086348" y="15557"/>
                  <a:pt x="2258568" y="0"/>
                </a:cubicBezTo>
                <a:cubicBezTo>
                  <a:pt x="2430788" y="-15557"/>
                  <a:pt x="2538228" y="59794"/>
                  <a:pt x="2779776" y="0"/>
                </a:cubicBezTo>
                <a:cubicBezTo>
                  <a:pt x="3021324" y="-59794"/>
                  <a:pt x="3128578" y="52845"/>
                  <a:pt x="3243072" y="0"/>
                </a:cubicBezTo>
                <a:cubicBezTo>
                  <a:pt x="3357566" y="-52845"/>
                  <a:pt x="3612702" y="74968"/>
                  <a:pt x="3880104" y="0"/>
                </a:cubicBezTo>
                <a:cubicBezTo>
                  <a:pt x="4147506" y="-74968"/>
                  <a:pt x="4307496" y="9865"/>
                  <a:pt x="4575048" y="0"/>
                </a:cubicBezTo>
                <a:cubicBezTo>
                  <a:pt x="4842600" y="-9865"/>
                  <a:pt x="4985506" y="63991"/>
                  <a:pt x="5212080" y="0"/>
                </a:cubicBezTo>
                <a:cubicBezTo>
                  <a:pt x="5438654" y="-63991"/>
                  <a:pt x="5515811" y="3607"/>
                  <a:pt x="5791200" y="0"/>
                </a:cubicBezTo>
                <a:cubicBezTo>
                  <a:pt x="5821405" y="119543"/>
                  <a:pt x="5764435" y="314610"/>
                  <a:pt x="5791200" y="439505"/>
                </a:cubicBezTo>
                <a:cubicBezTo>
                  <a:pt x="5817965" y="564400"/>
                  <a:pt x="5787686" y="719695"/>
                  <a:pt x="5791200" y="956570"/>
                </a:cubicBezTo>
                <a:cubicBezTo>
                  <a:pt x="5794714" y="1193445"/>
                  <a:pt x="5767006" y="1209919"/>
                  <a:pt x="5791200" y="1447781"/>
                </a:cubicBezTo>
                <a:cubicBezTo>
                  <a:pt x="5815394" y="1685643"/>
                  <a:pt x="5752024" y="1745352"/>
                  <a:pt x="5791200" y="1887286"/>
                </a:cubicBezTo>
                <a:cubicBezTo>
                  <a:pt x="5830376" y="2029221"/>
                  <a:pt x="5729536" y="2324479"/>
                  <a:pt x="5791200" y="2585323"/>
                </a:cubicBezTo>
                <a:cubicBezTo>
                  <a:pt x="5647571" y="2591540"/>
                  <a:pt x="5441053" y="2550065"/>
                  <a:pt x="5269992" y="2585323"/>
                </a:cubicBezTo>
                <a:cubicBezTo>
                  <a:pt x="5098931" y="2620581"/>
                  <a:pt x="4913658" y="2532315"/>
                  <a:pt x="4806696" y="2585323"/>
                </a:cubicBezTo>
                <a:cubicBezTo>
                  <a:pt x="4699734" y="2638331"/>
                  <a:pt x="4422195" y="2542502"/>
                  <a:pt x="4227576" y="2585323"/>
                </a:cubicBezTo>
                <a:cubicBezTo>
                  <a:pt x="4032957" y="2628144"/>
                  <a:pt x="3817445" y="2540606"/>
                  <a:pt x="3648456" y="2585323"/>
                </a:cubicBezTo>
                <a:cubicBezTo>
                  <a:pt x="3479467" y="2630040"/>
                  <a:pt x="3332637" y="2574143"/>
                  <a:pt x="3243072" y="2585323"/>
                </a:cubicBezTo>
                <a:cubicBezTo>
                  <a:pt x="3153507" y="2596503"/>
                  <a:pt x="2701113" y="2580647"/>
                  <a:pt x="2548128" y="2585323"/>
                </a:cubicBezTo>
                <a:cubicBezTo>
                  <a:pt x="2395143" y="2589999"/>
                  <a:pt x="2041460" y="2520315"/>
                  <a:pt x="1911096" y="2585323"/>
                </a:cubicBezTo>
                <a:cubicBezTo>
                  <a:pt x="1780732" y="2650331"/>
                  <a:pt x="1547929" y="2582311"/>
                  <a:pt x="1389888" y="2585323"/>
                </a:cubicBezTo>
                <a:cubicBezTo>
                  <a:pt x="1231847" y="2588335"/>
                  <a:pt x="968327" y="2583504"/>
                  <a:pt x="752856" y="2585323"/>
                </a:cubicBezTo>
                <a:cubicBezTo>
                  <a:pt x="537385" y="2587142"/>
                  <a:pt x="213922" y="2580345"/>
                  <a:pt x="0" y="2585323"/>
                </a:cubicBezTo>
                <a:cubicBezTo>
                  <a:pt x="-28325" y="2425704"/>
                  <a:pt x="14776" y="2266439"/>
                  <a:pt x="0" y="2145818"/>
                </a:cubicBezTo>
                <a:cubicBezTo>
                  <a:pt x="-14776" y="2025198"/>
                  <a:pt x="5323" y="1892929"/>
                  <a:pt x="0" y="1680460"/>
                </a:cubicBezTo>
                <a:cubicBezTo>
                  <a:pt x="-5323" y="1467991"/>
                  <a:pt x="50653" y="1301945"/>
                  <a:pt x="0" y="1137542"/>
                </a:cubicBezTo>
                <a:cubicBezTo>
                  <a:pt x="-50653" y="973139"/>
                  <a:pt x="4058" y="802531"/>
                  <a:pt x="0" y="594624"/>
                </a:cubicBezTo>
                <a:cubicBezTo>
                  <a:pt x="-4058" y="386717"/>
                  <a:pt x="61300" y="158530"/>
                  <a:pt x="0" y="0"/>
                </a:cubicBezTo>
                <a:close/>
              </a:path>
            </a:pathLst>
          </a:custGeom>
          <a:solidFill>
            <a:schemeClr val="bg2"/>
          </a:solidFill>
          <a:ln w="28575">
            <a:solidFill>
              <a:schemeClr val="tx1"/>
            </a:solidFill>
            <a:extLst>
              <a:ext uri="{C807C97D-BFC1-408E-A445-0C87EB9F89A2}">
                <ask:lineSketchStyleProps xmlns:ask="http://schemas.microsoft.com/office/drawing/2018/sketchyshapes" sd="825417395">
                  <a:prstGeom prst="rect">
                    <a:avLst/>
                  </a:prstGeom>
                  <ask:type>
                    <ask:lineSketchScribble/>
                  </ask:type>
                </ask:lineSketchStyleProps>
              </a:ext>
            </a:extLst>
          </a:ln>
        </p:spPr>
        <p:txBody>
          <a:bodyPr wrap="square" rtlCol="0">
            <a:spAutoFit/>
          </a:bodyPr>
          <a:lstStyle/>
          <a:p>
            <a:pPr>
              <a:lnSpc>
                <a:spcPct val="100000"/>
              </a:lnSpc>
            </a:pPr>
            <a:r>
              <a:rPr lang="en-US" b="1">
                <a:solidFill>
                  <a:srgbClr val="000000"/>
                </a:solidFill>
                <a:latin typeface="+mj-lt"/>
              </a:rPr>
              <a:t>What issue will this coalition work on?</a:t>
            </a:r>
          </a:p>
          <a:p>
            <a:pPr>
              <a:lnSpc>
                <a:spcPct val="100000"/>
              </a:lnSpc>
            </a:pPr>
            <a:endParaRPr lang="en-US" b="1">
              <a:solidFill>
                <a:srgbClr val="000000"/>
              </a:solidFill>
              <a:latin typeface="+mj-lt"/>
            </a:endParaRPr>
          </a:p>
          <a:p>
            <a:pPr marL="342900" indent="-342900">
              <a:lnSpc>
                <a:spcPct val="100000"/>
              </a:lnSpc>
              <a:buFont typeface="Arial" panose="020B0604020202020204" pitchFamily="34" charset="0"/>
              <a:buChar char="•"/>
            </a:pPr>
            <a:r>
              <a:rPr lang="en-US">
                <a:solidFill>
                  <a:srgbClr val="000000"/>
                </a:solidFill>
                <a:latin typeface="+mj-lt"/>
              </a:rPr>
              <a:t>What is the issue?</a:t>
            </a:r>
          </a:p>
          <a:p>
            <a:pPr marL="342900" indent="-342900">
              <a:lnSpc>
                <a:spcPct val="100000"/>
              </a:lnSpc>
              <a:buFont typeface="Arial" panose="020B0604020202020204" pitchFamily="34" charset="0"/>
              <a:buChar char="•"/>
            </a:pPr>
            <a:endParaRPr lang="en-US">
              <a:solidFill>
                <a:srgbClr val="000000"/>
              </a:solidFill>
              <a:latin typeface="+mj-lt"/>
            </a:endParaRPr>
          </a:p>
          <a:p>
            <a:pPr marL="342900" indent="-342900">
              <a:lnSpc>
                <a:spcPct val="100000"/>
              </a:lnSpc>
              <a:buFont typeface="Arial" panose="020B0604020202020204" pitchFamily="34" charset="0"/>
              <a:buChar char="•"/>
            </a:pPr>
            <a:r>
              <a:rPr lang="en-US">
                <a:solidFill>
                  <a:srgbClr val="000000"/>
                </a:solidFill>
                <a:latin typeface="+mj-lt"/>
              </a:rPr>
              <a:t>What do you want to do or address together?</a:t>
            </a:r>
          </a:p>
          <a:p>
            <a:pPr marL="342900" indent="-342900">
              <a:lnSpc>
                <a:spcPct val="100000"/>
              </a:lnSpc>
              <a:buFont typeface="Arial" panose="020B0604020202020204" pitchFamily="34" charset="0"/>
              <a:buChar char="•"/>
            </a:pPr>
            <a:endParaRPr lang="en-US">
              <a:solidFill>
                <a:srgbClr val="000000"/>
              </a:solidFill>
              <a:latin typeface="+mj-lt"/>
            </a:endParaRPr>
          </a:p>
          <a:p>
            <a:pPr marL="342900" indent="-342900">
              <a:lnSpc>
                <a:spcPct val="100000"/>
              </a:lnSpc>
              <a:buFont typeface="Arial" panose="020B0604020202020204" pitchFamily="34" charset="0"/>
              <a:buChar char="•"/>
            </a:pPr>
            <a:r>
              <a:rPr lang="en-US">
                <a:solidFill>
                  <a:srgbClr val="000000"/>
                </a:solidFill>
                <a:latin typeface="+mj-lt"/>
              </a:rPr>
              <a:t>What is the goal?</a:t>
            </a:r>
          </a:p>
          <a:p>
            <a:pPr marL="342900" indent="-342900">
              <a:lnSpc>
                <a:spcPct val="100000"/>
              </a:lnSpc>
              <a:buFont typeface="Arial" panose="020B0604020202020204" pitchFamily="34" charset="0"/>
              <a:buChar char="•"/>
            </a:pPr>
            <a:endParaRPr lang="en-US">
              <a:solidFill>
                <a:srgbClr val="000000"/>
              </a:solidFill>
              <a:latin typeface="+mj-lt"/>
            </a:endParaRPr>
          </a:p>
          <a:p>
            <a:pPr marL="342900" indent="-342900">
              <a:lnSpc>
                <a:spcPct val="100000"/>
              </a:lnSpc>
              <a:buFont typeface="Arial" panose="020B0604020202020204" pitchFamily="34" charset="0"/>
              <a:buChar char="•"/>
            </a:pPr>
            <a:r>
              <a:rPr lang="en-US">
                <a:solidFill>
                  <a:srgbClr val="000000"/>
                </a:solidFill>
                <a:latin typeface="+mj-lt"/>
              </a:rPr>
              <a:t>What do you visualize?</a:t>
            </a:r>
          </a:p>
        </p:txBody>
      </p:sp>
      <p:pic>
        <p:nvPicPr>
          <p:cNvPr id="5" name="Graphic 4" descr="Customer review RTL">
            <a:extLst>
              <a:ext uri="{FF2B5EF4-FFF2-40B4-BE49-F238E27FC236}">
                <a16:creationId xmlns:a16="http://schemas.microsoft.com/office/drawing/2014/main" id="{AD05E3D4-7C8D-4B32-8B41-4FE18D00AD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9100" y="1559629"/>
            <a:ext cx="914400" cy="914400"/>
          </a:xfrm>
          <a:prstGeom prst="rect">
            <a:avLst/>
          </a:prstGeom>
        </p:spPr>
      </p:pic>
    </p:spTree>
    <p:extLst>
      <p:ext uri="{BB962C8B-B14F-4D97-AF65-F5344CB8AC3E}">
        <p14:creationId xmlns:p14="http://schemas.microsoft.com/office/powerpoint/2010/main" val="2959393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921B1-CE04-41F6-B395-2EFDB3DDF0BF}"/>
              </a:ext>
            </a:extLst>
          </p:cNvPr>
          <p:cNvSpPr>
            <a:spLocks noGrp="1"/>
          </p:cNvSpPr>
          <p:nvPr>
            <p:ph type="title"/>
          </p:nvPr>
        </p:nvSpPr>
        <p:spPr>
          <a:xfrm>
            <a:off x="292894" y="496441"/>
            <a:ext cx="8558212" cy="541973"/>
          </a:xfrm>
        </p:spPr>
        <p:txBody>
          <a:bodyPr/>
          <a:lstStyle/>
          <a:p>
            <a:r>
              <a:rPr lang="en-GB" dirty="0"/>
              <a:t>Individuals are at the core of a coalition</a:t>
            </a:r>
          </a:p>
        </p:txBody>
      </p:sp>
      <p:graphicFrame>
        <p:nvGraphicFramePr>
          <p:cNvPr id="6" name="Diagram 5">
            <a:extLst>
              <a:ext uri="{FF2B5EF4-FFF2-40B4-BE49-F238E27FC236}">
                <a16:creationId xmlns:a16="http://schemas.microsoft.com/office/drawing/2014/main" id="{49449116-AA34-4359-9AFC-E1D8BE66C629}"/>
              </a:ext>
            </a:extLst>
          </p:cNvPr>
          <p:cNvGraphicFramePr/>
          <p:nvPr>
            <p:extLst>
              <p:ext uri="{D42A27DB-BD31-4B8C-83A1-F6EECF244321}">
                <p14:modId xmlns:p14="http://schemas.microsoft.com/office/powerpoint/2010/main" val="766920180"/>
              </p:ext>
            </p:extLst>
          </p:nvPr>
        </p:nvGraphicFramePr>
        <p:xfrm>
          <a:off x="242994" y="1862666"/>
          <a:ext cx="8170331" cy="313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17F11D11-A30B-4FE3-9145-02A0646E7C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360" y="936886"/>
            <a:ext cx="8483600" cy="368300"/>
          </a:xfrm>
          <a:prstGeom prst="rect">
            <a:avLst/>
          </a:prstGeom>
        </p:spPr>
      </p:pic>
    </p:spTree>
    <p:extLst>
      <p:ext uri="{BB962C8B-B14F-4D97-AF65-F5344CB8AC3E}">
        <p14:creationId xmlns:p14="http://schemas.microsoft.com/office/powerpoint/2010/main" val="87392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780" y="408720"/>
            <a:ext cx="8558439" cy="639791"/>
          </a:xfrm>
        </p:spPr>
        <p:txBody>
          <a:bodyPr/>
          <a:lstStyle/>
          <a:p>
            <a:r>
              <a:rPr lang="en-GB"/>
              <a:t>Common Vision </a:t>
            </a:r>
          </a:p>
        </p:txBody>
      </p:sp>
      <p:sp>
        <p:nvSpPr>
          <p:cNvPr id="3" name="Content Placeholder 2"/>
          <p:cNvSpPr>
            <a:spLocks noGrp="1"/>
          </p:cNvSpPr>
          <p:nvPr>
            <p:ph idx="1"/>
          </p:nvPr>
        </p:nvSpPr>
        <p:spPr>
          <a:xfrm>
            <a:off x="814253" y="2200501"/>
            <a:ext cx="6350438" cy="584775"/>
          </a:xfrm>
        </p:spPr>
        <p:txBody>
          <a:bodyPr>
            <a:normAutofit/>
          </a:bodyPr>
          <a:lstStyle/>
          <a:p>
            <a:pPr marL="15875" indent="0">
              <a:buNone/>
            </a:pPr>
            <a:r>
              <a:rPr lang="en-GB" sz="1600">
                <a:latin typeface="+mj-lt"/>
                <a:cs typeface="Calibri" panose="020F0502020204030204" pitchFamily="34" charset="0"/>
              </a:rPr>
              <a:t>The coalition is then the </a:t>
            </a:r>
            <a:r>
              <a:rPr lang="en-GB" sz="1600" b="1">
                <a:latin typeface="+mj-lt"/>
                <a:cs typeface="Calibri" panose="020F0502020204030204" pitchFamily="34" charset="0"/>
              </a:rPr>
              <a:t>vehicle</a:t>
            </a:r>
            <a:r>
              <a:rPr lang="en-GB" sz="1600">
                <a:latin typeface="+mj-lt"/>
                <a:cs typeface="Calibri" panose="020F0502020204030204" pitchFamily="34" charset="0"/>
              </a:rPr>
              <a:t> for that collaboration and serves a practical strategic purpose.</a:t>
            </a:r>
          </a:p>
        </p:txBody>
      </p:sp>
      <p:sp>
        <p:nvSpPr>
          <p:cNvPr id="5" name="Rectangle 4">
            <a:extLst>
              <a:ext uri="{FF2B5EF4-FFF2-40B4-BE49-F238E27FC236}">
                <a16:creationId xmlns:a16="http://schemas.microsoft.com/office/drawing/2014/main" id="{82D091BD-1643-43F9-8E68-E970E032BF19}"/>
              </a:ext>
            </a:extLst>
          </p:cNvPr>
          <p:cNvSpPr/>
          <p:nvPr/>
        </p:nvSpPr>
        <p:spPr>
          <a:xfrm>
            <a:off x="197209" y="1282501"/>
            <a:ext cx="498855"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a:ln/>
                <a:solidFill>
                  <a:schemeClr val="accent3"/>
                </a:solidFill>
              </a:rPr>
              <a:t>1</a:t>
            </a:r>
            <a:endParaRPr lang="en-US" sz="5400" b="1">
              <a:ln/>
              <a:solidFill>
                <a:schemeClr val="accent3"/>
              </a:solidFill>
            </a:endParaRPr>
          </a:p>
        </p:txBody>
      </p:sp>
      <p:sp>
        <p:nvSpPr>
          <p:cNvPr id="6" name="Rectangle 5">
            <a:extLst>
              <a:ext uri="{FF2B5EF4-FFF2-40B4-BE49-F238E27FC236}">
                <a16:creationId xmlns:a16="http://schemas.microsoft.com/office/drawing/2014/main" id="{AE40327A-5241-4E48-BD04-B5A760015D1D}"/>
              </a:ext>
            </a:extLst>
          </p:cNvPr>
          <p:cNvSpPr/>
          <p:nvPr/>
        </p:nvSpPr>
        <p:spPr>
          <a:xfrm>
            <a:off x="210250" y="2098304"/>
            <a:ext cx="498855"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a:ln/>
                <a:solidFill>
                  <a:schemeClr val="accent3"/>
                </a:solidFill>
              </a:rPr>
              <a:t>2</a:t>
            </a:r>
            <a:endParaRPr lang="en-US" sz="5400" b="1">
              <a:ln/>
              <a:solidFill>
                <a:schemeClr val="accent3"/>
              </a:solidFill>
            </a:endParaRPr>
          </a:p>
        </p:txBody>
      </p:sp>
      <p:sp>
        <p:nvSpPr>
          <p:cNvPr id="7" name="Content Placeholder 2">
            <a:extLst>
              <a:ext uri="{FF2B5EF4-FFF2-40B4-BE49-F238E27FC236}">
                <a16:creationId xmlns:a16="http://schemas.microsoft.com/office/drawing/2014/main" id="{7D0551BA-0A65-4D41-80A1-07F31C3AF944}"/>
              </a:ext>
            </a:extLst>
          </p:cNvPr>
          <p:cNvSpPr txBox="1">
            <a:spLocks/>
          </p:cNvSpPr>
          <p:nvPr/>
        </p:nvSpPr>
        <p:spPr>
          <a:xfrm>
            <a:off x="814253" y="3095386"/>
            <a:ext cx="6350438" cy="578075"/>
          </a:xfrm>
          <a:prstGeom prst="rect">
            <a:avLst/>
          </a:prstGeom>
        </p:spPr>
        <p:txBody>
          <a:bodyPr vert="horz" lIns="91440" tIns="45720" rIns="91440" bIns="45720" rtlCol="0">
            <a:normAutofit/>
          </a:bodyPr>
          <a:lstStyle>
            <a:lvl1pPr marL="146050" indent="-130175" algn="l" defTabSz="685800" rtl="0" eaLnBrk="1" latinLnBrk="0" hangingPunct="1">
              <a:lnSpc>
                <a:spcPct val="90000"/>
              </a:lnSpc>
              <a:spcBef>
                <a:spcPts val="750"/>
              </a:spcBef>
              <a:buFont typeface="Arial" panose="020B0604020202020204" pitchFamily="34" charset="0"/>
              <a:buChar char="•"/>
              <a:tabLst/>
              <a:defRPr sz="2400" b="0" i="0" kern="1200">
                <a:solidFill>
                  <a:srgbClr val="000000"/>
                </a:solidFill>
                <a:latin typeface="+mn-lt"/>
                <a:ea typeface="+mn-ea"/>
                <a:cs typeface="+mn-cs"/>
              </a:defRPr>
            </a:lvl1pPr>
            <a:lvl2pPr marL="455613" indent="-112713" algn="l" defTabSz="685800" rtl="0" eaLnBrk="1" latinLnBrk="0" hangingPunct="1">
              <a:lnSpc>
                <a:spcPct val="90000"/>
              </a:lnSpc>
              <a:spcBef>
                <a:spcPts val="375"/>
              </a:spcBef>
              <a:buFont typeface="Arial" panose="020B0604020202020204" pitchFamily="34" charset="0"/>
              <a:buChar char="•"/>
              <a:tabLst/>
              <a:defRPr sz="2000" b="0" i="0" kern="1200">
                <a:solidFill>
                  <a:srgbClr val="000000"/>
                </a:solidFill>
                <a:latin typeface="+mn-lt"/>
                <a:ea typeface="+mn-ea"/>
                <a:cs typeface="+mn-cs"/>
              </a:defRPr>
            </a:lvl2pPr>
            <a:lvl3pPr marL="812800" indent="-127000" algn="l" defTabSz="685800" rtl="0" eaLnBrk="1" latinLnBrk="0" hangingPunct="1">
              <a:lnSpc>
                <a:spcPct val="90000"/>
              </a:lnSpc>
              <a:spcBef>
                <a:spcPts val="375"/>
              </a:spcBef>
              <a:buFont typeface="Arial" panose="020B0604020202020204" pitchFamily="34" charset="0"/>
              <a:buChar char="•"/>
              <a:tabLst/>
              <a:defRPr sz="1600" b="0" kern="1200">
                <a:solidFill>
                  <a:srgbClr val="000000"/>
                </a:solidFill>
                <a:latin typeface="+mn-lt"/>
                <a:ea typeface="+mn-ea"/>
                <a:cs typeface="+mn-cs"/>
              </a:defRPr>
            </a:lvl3pPr>
            <a:lvl4pPr marL="1155700" indent="-127000" algn="l" defTabSz="685800" rtl="0" eaLnBrk="1" latinLnBrk="0" hangingPunct="1">
              <a:lnSpc>
                <a:spcPct val="90000"/>
              </a:lnSpc>
              <a:spcBef>
                <a:spcPts val="375"/>
              </a:spcBef>
              <a:buFont typeface="Arial" panose="020B0604020202020204" pitchFamily="34" charset="0"/>
              <a:buChar char="•"/>
              <a:tabLst/>
              <a:defRPr sz="1400" b="0" kern="1200">
                <a:solidFill>
                  <a:srgbClr val="000000"/>
                </a:solidFill>
                <a:latin typeface="+mn-lt"/>
                <a:ea typeface="+mn-ea"/>
                <a:cs typeface="+mn-cs"/>
              </a:defRPr>
            </a:lvl4pPr>
            <a:lvl5pPr marL="1481138" indent="-109538" algn="l" defTabSz="685800" rtl="0" eaLnBrk="1" latinLnBrk="0" hangingPunct="1">
              <a:lnSpc>
                <a:spcPct val="90000"/>
              </a:lnSpc>
              <a:spcBef>
                <a:spcPts val="375"/>
              </a:spcBef>
              <a:buFont typeface="Arial" panose="020B0604020202020204" pitchFamily="34" charset="0"/>
              <a:buChar char="•"/>
              <a:tabLst/>
              <a:defRPr sz="1200" b="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5875" indent="0">
              <a:buNone/>
            </a:pPr>
            <a:r>
              <a:rPr lang="en-GB" sz="1600">
                <a:latin typeface="+mj-lt"/>
                <a:cs typeface="Calibri" panose="020F0502020204030204" pitchFamily="34" charset="0"/>
              </a:rPr>
              <a:t>The reference point must always be the </a:t>
            </a:r>
            <a:r>
              <a:rPr lang="en-GB" sz="1600" b="1">
                <a:latin typeface="+mj-lt"/>
                <a:cs typeface="Calibri" panose="020F0502020204030204" pitchFamily="34" charset="0"/>
              </a:rPr>
              <a:t>desired outcome</a:t>
            </a:r>
            <a:r>
              <a:rPr lang="en-GB" sz="1600">
                <a:latin typeface="+mj-lt"/>
                <a:cs typeface="Calibri" panose="020F0502020204030204" pitchFamily="34" charset="0"/>
              </a:rPr>
              <a:t>, not maintenance of the coalition itself.</a:t>
            </a:r>
          </a:p>
        </p:txBody>
      </p:sp>
      <p:sp>
        <p:nvSpPr>
          <p:cNvPr id="8" name="Rectangle 7">
            <a:extLst>
              <a:ext uri="{FF2B5EF4-FFF2-40B4-BE49-F238E27FC236}">
                <a16:creationId xmlns:a16="http://schemas.microsoft.com/office/drawing/2014/main" id="{D320F1CB-4BB7-4FA0-97D7-9E09340E173D}"/>
              </a:ext>
            </a:extLst>
          </p:cNvPr>
          <p:cNvSpPr/>
          <p:nvPr/>
        </p:nvSpPr>
        <p:spPr>
          <a:xfrm>
            <a:off x="210250" y="2960074"/>
            <a:ext cx="498855"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a:ln/>
                <a:solidFill>
                  <a:schemeClr val="accent3"/>
                </a:solidFill>
              </a:rPr>
              <a:t>3</a:t>
            </a:r>
            <a:endParaRPr lang="en-US" sz="5400" b="1">
              <a:ln/>
              <a:solidFill>
                <a:schemeClr val="accent3"/>
              </a:solidFill>
            </a:endParaRPr>
          </a:p>
        </p:txBody>
      </p:sp>
      <p:sp>
        <p:nvSpPr>
          <p:cNvPr id="9" name="Content Placeholder 2">
            <a:extLst>
              <a:ext uri="{FF2B5EF4-FFF2-40B4-BE49-F238E27FC236}">
                <a16:creationId xmlns:a16="http://schemas.microsoft.com/office/drawing/2014/main" id="{F87E5D48-7A07-41DD-BE95-8AA124DD3B46}"/>
              </a:ext>
            </a:extLst>
          </p:cNvPr>
          <p:cNvSpPr txBox="1">
            <a:spLocks/>
          </p:cNvSpPr>
          <p:nvPr/>
        </p:nvSpPr>
        <p:spPr>
          <a:xfrm>
            <a:off x="814253" y="3917526"/>
            <a:ext cx="6350438" cy="578075"/>
          </a:xfrm>
          <a:prstGeom prst="rect">
            <a:avLst/>
          </a:prstGeom>
        </p:spPr>
        <p:txBody>
          <a:bodyPr vert="horz" lIns="91440" tIns="45720" rIns="91440" bIns="45720" rtlCol="0">
            <a:normAutofit/>
          </a:bodyPr>
          <a:lstStyle>
            <a:lvl1pPr marL="146050" indent="-130175" algn="l" defTabSz="685800" rtl="0" eaLnBrk="1" latinLnBrk="0" hangingPunct="1">
              <a:lnSpc>
                <a:spcPct val="90000"/>
              </a:lnSpc>
              <a:spcBef>
                <a:spcPts val="750"/>
              </a:spcBef>
              <a:buFont typeface="Arial" panose="020B0604020202020204" pitchFamily="34" charset="0"/>
              <a:buChar char="•"/>
              <a:tabLst/>
              <a:defRPr sz="2400" b="0" i="0" kern="1200">
                <a:solidFill>
                  <a:srgbClr val="000000"/>
                </a:solidFill>
                <a:latin typeface="+mn-lt"/>
                <a:ea typeface="+mn-ea"/>
                <a:cs typeface="+mn-cs"/>
              </a:defRPr>
            </a:lvl1pPr>
            <a:lvl2pPr marL="455613" indent="-112713" algn="l" defTabSz="685800" rtl="0" eaLnBrk="1" latinLnBrk="0" hangingPunct="1">
              <a:lnSpc>
                <a:spcPct val="90000"/>
              </a:lnSpc>
              <a:spcBef>
                <a:spcPts val="375"/>
              </a:spcBef>
              <a:buFont typeface="Arial" panose="020B0604020202020204" pitchFamily="34" charset="0"/>
              <a:buChar char="•"/>
              <a:tabLst/>
              <a:defRPr sz="2000" b="0" i="0" kern="1200">
                <a:solidFill>
                  <a:srgbClr val="000000"/>
                </a:solidFill>
                <a:latin typeface="+mn-lt"/>
                <a:ea typeface="+mn-ea"/>
                <a:cs typeface="+mn-cs"/>
              </a:defRPr>
            </a:lvl2pPr>
            <a:lvl3pPr marL="812800" indent="-127000" algn="l" defTabSz="685800" rtl="0" eaLnBrk="1" latinLnBrk="0" hangingPunct="1">
              <a:lnSpc>
                <a:spcPct val="90000"/>
              </a:lnSpc>
              <a:spcBef>
                <a:spcPts val="375"/>
              </a:spcBef>
              <a:buFont typeface="Arial" panose="020B0604020202020204" pitchFamily="34" charset="0"/>
              <a:buChar char="•"/>
              <a:tabLst/>
              <a:defRPr sz="1600" b="0" kern="1200">
                <a:solidFill>
                  <a:srgbClr val="000000"/>
                </a:solidFill>
                <a:latin typeface="+mn-lt"/>
                <a:ea typeface="+mn-ea"/>
                <a:cs typeface="+mn-cs"/>
              </a:defRPr>
            </a:lvl3pPr>
            <a:lvl4pPr marL="1155700" indent="-127000" algn="l" defTabSz="685800" rtl="0" eaLnBrk="1" latinLnBrk="0" hangingPunct="1">
              <a:lnSpc>
                <a:spcPct val="90000"/>
              </a:lnSpc>
              <a:spcBef>
                <a:spcPts val="375"/>
              </a:spcBef>
              <a:buFont typeface="Arial" panose="020B0604020202020204" pitchFamily="34" charset="0"/>
              <a:buChar char="•"/>
              <a:tabLst/>
              <a:defRPr sz="1400" b="0" kern="1200">
                <a:solidFill>
                  <a:srgbClr val="000000"/>
                </a:solidFill>
                <a:latin typeface="+mn-lt"/>
                <a:ea typeface="+mn-ea"/>
                <a:cs typeface="+mn-cs"/>
              </a:defRPr>
            </a:lvl4pPr>
            <a:lvl5pPr marL="1481138" indent="-109538" algn="l" defTabSz="685800" rtl="0" eaLnBrk="1" latinLnBrk="0" hangingPunct="1">
              <a:lnSpc>
                <a:spcPct val="90000"/>
              </a:lnSpc>
              <a:spcBef>
                <a:spcPts val="375"/>
              </a:spcBef>
              <a:buFont typeface="Arial" panose="020B0604020202020204" pitchFamily="34" charset="0"/>
              <a:buChar char="•"/>
              <a:tabLst/>
              <a:defRPr sz="1200" b="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5875" indent="0">
              <a:buFont typeface="Arial" panose="020B0604020202020204" pitchFamily="34" charset="0"/>
              <a:buNone/>
            </a:pPr>
            <a:r>
              <a:rPr lang="en-GB" sz="1600">
                <a:latin typeface="+mj-lt"/>
                <a:cs typeface="Calibri" panose="020F0502020204030204" pitchFamily="34" charset="0"/>
              </a:rPr>
              <a:t>The coalition is then the vehicle for that collaboration and serves a practical strategic purpose.</a:t>
            </a:r>
          </a:p>
        </p:txBody>
      </p:sp>
      <p:sp>
        <p:nvSpPr>
          <p:cNvPr id="10" name="Rectangle 9">
            <a:extLst>
              <a:ext uri="{FF2B5EF4-FFF2-40B4-BE49-F238E27FC236}">
                <a16:creationId xmlns:a16="http://schemas.microsoft.com/office/drawing/2014/main" id="{C84F58A0-987B-40B8-AED6-02D6F034E6F8}"/>
              </a:ext>
            </a:extLst>
          </p:cNvPr>
          <p:cNvSpPr/>
          <p:nvPr/>
        </p:nvSpPr>
        <p:spPr>
          <a:xfrm>
            <a:off x="210248" y="3821844"/>
            <a:ext cx="498856"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a:ln/>
                <a:solidFill>
                  <a:schemeClr val="accent3"/>
                </a:solidFill>
              </a:rPr>
              <a:t>4</a:t>
            </a:r>
            <a:endParaRPr lang="en-US" sz="5400" b="1">
              <a:ln/>
              <a:solidFill>
                <a:schemeClr val="accent3"/>
              </a:solidFill>
            </a:endParaRPr>
          </a:p>
        </p:txBody>
      </p:sp>
      <p:sp>
        <p:nvSpPr>
          <p:cNvPr id="11" name="Rectangle 10">
            <a:extLst>
              <a:ext uri="{FF2B5EF4-FFF2-40B4-BE49-F238E27FC236}">
                <a16:creationId xmlns:a16="http://schemas.microsoft.com/office/drawing/2014/main" id="{3C60E26F-4A57-4B5F-84C9-0C93CD1485CD}"/>
              </a:ext>
            </a:extLst>
          </p:cNvPr>
          <p:cNvSpPr/>
          <p:nvPr/>
        </p:nvSpPr>
        <p:spPr>
          <a:xfrm>
            <a:off x="814252" y="1374833"/>
            <a:ext cx="6350437" cy="584775"/>
          </a:xfrm>
          <a:prstGeom prst="rect">
            <a:avLst/>
          </a:prstGeom>
        </p:spPr>
        <p:txBody>
          <a:bodyPr wrap="square">
            <a:spAutoFit/>
          </a:bodyPr>
          <a:lstStyle/>
          <a:p>
            <a:pPr marL="0" lvl="1">
              <a:spcBef>
                <a:spcPts val="750"/>
              </a:spcBef>
            </a:pPr>
            <a:r>
              <a:rPr lang="en-US" sz="1600" b="1" kern="0">
                <a:solidFill>
                  <a:prstClr val="black"/>
                </a:solidFill>
                <a:latin typeface="+mj-lt"/>
                <a:cs typeface="Calibri" panose="020F0502020204030204" pitchFamily="34" charset="0"/>
              </a:rPr>
              <a:t>Shared goals and aims</a:t>
            </a:r>
            <a:r>
              <a:rPr lang="en-US" sz="1600" kern="0">
                <a:solidFill>
                  <a:prstClr val="black"/>
                </a:solidFill>
                <a:latin typeface="+mj-lt"/>
                <a:cs typeface="Calibri" panose="020F0502020204030204" pitchFamily="34" charset="0"/>
              </a:rPr>
              <a:t>, understood and accepted as being important by each partner.</a:t>
            </a:r>
          </a:p>
        </p:txBody>
      </p:sp>
    </p:spTree>
    <p:extLst>
      <p:ext uri="{BB962C8B-B14F-4D97-AF65-F5344CB8AC3E}">
        <p14:creationId xmlns:p14="http://schemas.microsoft.com/office/powerpoint/2010/main" val="3251346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925B4-FDE8-4789-8DB1-D258F1437B34}"/>
              </a:ext>
            </a:extLst>
          </p:cNvPr>
          <p:cNvSpPr>
            <a:spLocks noGrp="1"/>
          </p:cNvSpPr>
          <p:nvPr>
            <p:ph type="title"/>
          </p:nvPr>
        </p:nvSpPr>
        <p:spPr>
          <a:xfrm>
            <a:off x="287336" y="416036"/>
            <a:ext cx="8558439" cy="639791"/>
          </a:xfrm>
        </p:spPr>
        <p:txBody>
          <a:bodyPr/>
          <a:lstStyle/>
          <a:p>
            <a:r>
              <a:rPr lang="en-GB"/>
              <a:t>Guiding principles for a newly formed coalition</a:t>
            </a:r>
          </a:p>
        </p:txBody>
      </p:sp>
      <p:graphicFrame>
        <p:nvGraphicFramePr>
          <p:cNvPr id="4" name="Diagram 3">
            <a:extLst>
              <a:ext uri="{FF2B5EF4-FFF2-40B4-BE49-F238E27FC236}">
                <a16:creationId xmlns:a16="http://schemas.microsoft.com/office/drawing/2014/main" id="{42FDD719-369D-4A3D-8D92-37400C0F3444}"/>
              </a:ext>
            </a:extLst>
          </p:cNvPr>
          <p:cNvGraphicFramePr/>
          <p:nvPr>
            <p:extLst>
              <p:ext uri="{D42A27DB-BD31-4B8C-83A1-F6EECF244321}">
                <p14:modId xmlns:p14="http://schemas.microsoft.com/office/powerpoint/2010/main" val="4035648740"/>
              </p:ext>
            </p:extLst>
          </p:nvPr>
        </p:nvGraphicFramePr>
        <p:xfrm>
          <a:off x="2153136" y="1454045"/>
          <a:ext cx="4142731" cy="4398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396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38" y="393833"/>
            <a:ext cx="8558439" cy="639791"/>
          </a:xfrm>
        </p:spPr>
        <p:txBody>
          <a:bodyPr>
            <a:noAutofit/>
          </a:bodyPr>
          <a:lstStyle/>
          <a:p>
            <a:br>
              <a:rPr lang="en-GB" dirty="0"/>
            </a:br>
            <a:r>
              <a:rPr lang="en-GB" dirty="0"/>
              <a:t>Shared leadership </a:t>
            </a:r>
            <a:br>
              <a:rPr lang="en-GB" dirty="0"/>
            </a:br>
            <a:endParaRPr lang="en-GB" dirty="0"/>
          </a:p>
        </p:txBody>
      </p:sp>
      <p:sp>
        <p:nvSpPr>
          <p:cNvPr id="3" name="Content Placeholder 2"/>
          <p:cNvSpPr>
            <a:spLocks noGrp="1"/>
          </p:cNvSpPr>
          <p:nvPr>
            <p:ph idx="1"/>
          </p:nvPr>
        </p:nvSpPr>
        <p:spPr>
          <a:xfrm>
            <a:off x="944379" y="3058434"/>
            <a:ext cx="5966085" cy="2946760"/>
          </a:xfrm>
          <a:custGeom>
            <a:avLst/>
            <a:gdLst>
              <a:gd name="connsiteX0" fmla="*/ 0 w 5966085"/>
              <a:gd name="connsiteY0" fmla="*/ 0 h 2946760"/>
              <a:gd name="connsiteX1" fmla="*/ 417626 w 5966085"/>
              <a:gd name="connsiteY1" fmla="*/ 0 h 2946760"/>
              <a:gd name="connsiteX2" fmla="*/ 1073895 w 5966085"/>
              <a:gd name="connsiteY2" fmla="*/ 0 h 2946760"/>
              <a:gd name="connsiteX3" fmla="*/ 1610843 w 5966085"/>
              <a:gd name="connsiteY3" fmla="*/ 0 h 2946760"/>
              <a:gd name="connsiteX4" fmla="*/ 2207451 w 5966085"/>
              <a:gd name="connsiteY4" fmla="*/ 0 h 2946760"/>
              <a:gd name="connsiteX5" fmla="*/ 2923382 w 5966085"/>
              <a:gd name="connsiteY5" fmla="*/ 0 h 2946760"/>
              <a:gd name="connsiteX6" fmla="*/ 3400668 w 5966085"/>
              <a:gd name="connsiteY6" fmla="*/ 0 h 2946760"/>
              <a:gd name="connsiteX7" fmla="*/ 4056938 w 5966085"/>
              <a:gd name="connsiteY7" fmla="*/ 0 h 2946760"/>
              <a:gd name="connsiteX8" fmla="*/ 4534225 w 5966085"/>
              <a:gd name="connsiteY8" fmla="*/ 0 h 2946760"/>
              <a:gd name="connsiteX9" fmla="*/ 5130833 w 5966085"/>
              <a:gd name="connsiteY9" fmla="*/ 0 h 2946760"/>
              <a:gd name="connsiteX10" fmla="*/ 5966085 w 5966085"/>
              <a:gd name="connsiteY10" fmla="*/ 0 h 2946760"/>
              <a:gd name="connsiteX11" fmla="*/ 5966085 w 5966085"/>
              <a:gd name="connsiteY11" fmla="*/ 500949 h 2946760"/>
              <a:gd name="connsiteX12" fmla="*/ 5966085 w 5966085"/>
              <a:gd name="connsiteY12" fmla="*/ 1149236 h 2946760"/>
              <a:gd name="connsiteX13" fmla="*/ 5966085 w 5966085"/>
              <a:gd name="connsiteY13" fmla="*/ 1738588 h 2946760"/>
              <a:gd name="connsiteX14" fmla="*/ 5966085 w 5966085"/>
              <a:gd name="connsiteY14" fmla="*/ 2386876 h 2946760"/>
              <a:gd name="connsiteX15" fmla="*/ 5966085 w 5966085"/>
              <a:gd name="connsiteY15" fmla="*/ 2946760 h 2946760"/>
              <a:gd name="connsiteX16" fmla="*/ 5429137 w 5966085"/>
              <a:gd name="connsiteY16" fmla="*/ 2946760 h 2946760"/>
              <a:gd name="connsiteX17" fmla="*/ 4892190 w 5966085"/>
              <a:gd name="connsiteY17" fmla="*/ 2946760 h 2946760"/>
              <a:gd name="connsiteX18" fmla="*/ 4235920 w 5966085"/>
              <a:gd name="connsiteY18" fmla="*/ 2946760 h 2946760"/>
              <a:gd name="connsiteX19" fmla="*/ 3639312 w 5966085"/>
              <a:gd name="connsiteY19" fmla="*/ 2946760 h 2946760"/>
              <a:gd name="connsiteX20" fmla="*/ 2923382 w 5966085"/>
              <a:gd name="connsiteY20" fmla="*/ 2946760 h 2946760"/>
              <a:gd name="connsiteX21" fmla="*/ 2207451 w 5966085"/>
              <a:gd name="connsiteY21" fmla="*/ 2946760 h 2946760"/>
              <a:gd name="connsiteX22" fmla="*/ 1551182 w 5966085"/>
              <a:gd name="connsiteY22" fmla="*/ 2946760 h 2946760"/>
              <a:gd name="connsiteX23" fmla="*/ 894913 w 5966085"/>
              <a:gd name="connsiteY23" fmla="*/ 2946760 h 2946760"/>
              <a:gd name="connsiteX24" fmla="*/ 0 w 5966085"/>
              <a:gd name="connsiteY24" fmla="*/ 2946760 h 2946760"/>
              <a:gd name="connsiteX25" fmla="*/ 0 w 5966085"/>
              <a:gd name="connsiteY25" fmla="*/ 2416343 h 2946760"/>
              <a:gd name="connsiteX26" fmla="*/ 0 w 5966085"/>
              <a:gd name="connsiteY26" fmla="*/ 1826991 h 2946760"/>
              <a:gd name="connsiteX27" fmla="*/ 0 w 5966085"/>
              <a:gd name="connsiteY27" fmla="*/ 1237639 h 2946760"/>
              <a:gd name="connsiteX28" fmla="*/ 0 w 5966085"/>
              <a:gd name="connsiteY28" fmla="*/ 736690 h 2946760"/>
              <a:gd name="connsiteX29" fmla="*/ 0 w 5966085"/>
              <a:gd name="connsiteY29" fmla="*/ 0 h 294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66085" h="2946760" fill="none" extrusionOk="0">
                <a:moveTo>
                  <a:pt x="0" y="0"/>
                </a:moveTo>
                <a:cubicBezTo>
                  <a:pt x="173772" y="-4947"/>
                  <a:pt x="237725" y="1567"/>
                  <a:pt x="417626" y="0"/>
                </a:cubicBezTo>
                <a:cubicBezTo>
                  <a:pt x="597527" y="-1567"/>
                  <a:pt x="856513" y="6428"/>
                  <a:pt x="1073895" y="0"/>
                </a:cubicBezTo>
                <a:cubicBezTo>
                  <a:pt x="1291277" y="-6428"/>
                  <a:pt x="1408443" y="10791"/>
                  <a:pt x="1610843" y="0"/>
                </a:cubicBezTo>
                <a:cubicBezTo>
                  <a:pt x="1813243" y="-10791"/>
                  <a:pt x="2084191" y="39281"/>
                  <a:pt x="2207451" y="0"/>
                </a:cubicBezTo>
                <a:cubicBezTo>
                  <a:pt x="2330711" y="-39281"/>
                  <a:pt x="2577218" y="45694"/>
                  <a:pt x="2923382" y="0"/>
                </a:cubicBezTo>
                <a:cubicBezTo>
                  <a:pt x="3269546" y="-45694"/>
                  <a:pt x="3218571" y="8555"/>
                  <a:pt x="3400668" y="0"/>
                </a:cubicBezTo>
                <a:cubicBezTo>
                  <a:pt x="3582765" y="-8555"/>
                  <a:pt x="3833574" y="7817"/>
                  <a:pt x="4056938" y="0"/>
                </a:cubicBezTo>
                <a:cubicBezTo>
                  <a:pt x="4280302" y="-7817"/>
                  <a:pt x="4436174" y="33361"/>
                  <a:pt x="4534225" y="0"/>
                </a:cubicBezTo>
                <a:cubicBezTo>
                  <a:pt x="4632276" y="-33361"/>
                  <a:pt x="4835655" y="58421"/>
                  <a:pt x="5130833" y="0"/>
                </a:cubicBezTo>
                <a:cubicBezTo>
                  <a:pt x="5426011" y="-58421"/>
                  <a:pt x="5574739" y="3231"/>
                  <a:pt x="5966085" y="0"/>
                </a:cubicBezTo>
                <a:cubicBezTo>
                  <a:pt x="6022140" y="188416"/>
                  <a:pt x="5922483" y="303753"/>
                  <a:pt x="5966085" y="500949"/>
                </a:cubicBezTo>
                <a:cubicBezTo>
                  <a:pt x="6009687" y="698145"/>
                  <a:pt x="5919212" y="977720"/>
                  <a:pt x="5966085" y="1149236"/>
                </a:cubicBezTo>
                <a:cubicBezTo>
                  <a:pt x="6012958" y="1320752"/>
                  <a:pt x="5904781" y="1534074"/>
                  <a:pt x="5966085" y="1738588"/>
                </a:cubicBezTo>
                <a:cubicBezTo>
                  <a:pt x="6027389" y="1943102"/>
                  <a:pt x="5903910" y="2223718"/>
                  <a:pt x="5966085" y="2386876"/>
                </a:cubicBezTo>
                <a:cubicBezTo>
                  <a:pt x="6028260" y="2550034"/>
                  <a:pt x="5949129" y="2742809"/>
                  <a:pt x="5966085" y="2946760"/>
                </a:cubicBezTo>
                <a:cubicBezTo>
                  <a:pt x="5741274" y="2956765"/>
                  <a:pt x="5555281" y="2920644"/>
                  <a:pt x="5429137" y="2946760"/>
                </a:cubicBezTo>
                <a:cubicBezTo>
                  <a:pt x="5302993" y="2972876"/>
                  <a:pt x="5155398" y="2927669"/>
                  <a:pt x="4892190" y="2946760"/>
                </a:cubicBezTo>
                <a:cubicBezTo>
                  <a:pt x="4628982" y="2965851"/>
                  <a:pt x="4377788" y="2907204"/>
                  <a:pt x="4235920" y="2946760"/>
                </a:cubicBezTo>
                <a:cubicBezTo>
                  <a:pt x="4094052" y="2986316"/>
                  <a:pt x="3806534" y="2899296"/>
                  <a:pt x="3639312" y="2946760"/>
                </a:cubicBezTo>
                <a:cubicBezTo>
                  <a:pt x="3472090" y="2994224"/>
                  <a:pt x="3182482" y="2892362"/>
                  <a:pt x="2923382" y="2946760"/>
                </a:cubicBezTo>
                <a:cubicBezTo>
                  <a:pt x="2664282" y="3001158"/>
                  <a:pt x="2404989" y="2869914"/>
                  <a:pt x="2207451" y="2946760"/>
                </a:cubicBezTo>
                <a:cubicBezTo>
                  <a:pt x="2009913" y="3023606"/>
                  <a:pt x="1816469" y="2927871"/>
                  <a:pt x="1551182" y="2946760"/>
                </a:cubicBezTo>
                <a:cubicBezTo>
                  <a:pt x="1285895" y="2965649"/>
                  <a:pt x="1216205" y="2870179"/>
                  <a:pt x="894913" y="2946760"/>
                </a:cubicBezTo>
                <a:cubicBezTo>
                  <a:pt x="573621" y="3023341"/>
                  <a:pt x="265021" y="2869077"/>
                  <a:pt x="0" y="2946760"/>
                </a:cubicBezTo>
                <a:cubicBezTo>
                  <a:pt x="-14521" y="2788299"/>
                  <a:pt x="54491" y="2537156"/>
                  <a:pt x="0" y="2416343"/>
                </a:cubicBezTo>
                <a:cubicBezTo>
                  <a:pt x="-54491" y="2295530"/>
                  <a:pt x="7773" y="1987058"/>
                  <a:pt x="0" y="1826991"/>
                </a:cubicBezTo>
                <a:cubicBezTo>
                  <a:pt x="-7773" y="1666924"/>
                  <a:pt x="60478" y="1497051"/>
                  <a:pt x="0" y="1237639"/>
                </a:cubicBezTo>
                <a:cubicBezTo>
                  <a:pt x="-60478" y="978227"/>
                  <a:pt x="51932" y="967176"/>
                  <a:pt x="0" y="736690"/>
                </a:cubicBezTo>
                <a:cubicBezTo>
                  <a:pt x="-51932" y="506204"/>
                  <a:pt x="17340" y="227001"/>
                  <a:pt x="0" y="0"/>
                </a:cubicBezTo>
                <a:close/>
              </a:path>
              <a:path w="5966085" h="2946760" stroke="0" extrusionOk="0">
                <a:moveTo>
                  <a:pt x="0" y="0"/>
                </a:moveTo>
                <a:cubicBezTo>
                  <a:pt x="249612" y="-14473"/>
                  <a:pt x="350558" y="24614"/>
                  <a:pt x="536948" y="0"/>
                </a:cubicBezTo>
                <a:cubicBezTo>
                  <a:pt x="723338" y="-24614"/>
                  <a:pt x="856330" y="39586"/>
                  <a:pt x="954574" y="0"/>
                </a:cubicBezTo>
                <a:cubicBezTo>
                  <a:pt x="1052818" y="-39586"/>
                  <a:pt x="1505659" y="77635"/>
                  <a:pt x="1670504" y="0"/>
                </a:cubicBezTo>
                <a:cubicBezTo>
                  <a:pt x="1835349" y="-77635"/>
                  <a:pt x="2031567" y="58262"/>
                  <a:pt x="2207451" y="0"/>
                </a:cubicBezTo>
                <a:cubicBezTo>
                  <a:pt x="2383335" y="-58262"/>
                  <a:pt x="2572009" y="56444"/>
                  <a:pt x="2744399" y="0"/>
                </a:cubicBezTo>
                <a:cubicBezTo>
                  <a:pt x="2916789" y="-56444"/>
                  <a:pt x="3108752" y="31509"/>
                  <a:pt x="3460329" y="0"/>
                </a:cubicBezTo>
                <a:cubicBezTo>
                  <a:pt x="3811906" y="-31509"/>
                  <a:pt x="3707711" y="47257"/>
                  <a:pt x="3937616" y="0"/>
                </a:cubicBezTo>
                <a:cubicBezTo>
                  <a:pt x="4167521" y="-47257"/>
                  <a:pt x="4434270" y="78508"/>
                  <a:pt x="4653546" y="0"/>
                </a:cubicBezTo>
                <a:cubicBezTo>
                  <a:pt x="4872822" y="-78508"/>
                  <a:pt x="5027719" y="26200"/>
                  <a:pt x="5369477" y="0"/>
                </a:cubicBezTo>
                <a:cubicBezTo>
                  <a:pt x="5711235" y="-26200"/>
                  <a:pt x="5673564" y="16062"/>
                  <a:pt x="5966085" y="0"/>
                </a:cubicBezTo>
                <a:cubicBezTo>
                  <a:pt x="6002658" y="295305"/>
                  <a:pt x="5961330" y="515242"/>
                  <a:pt x="5966085" y="648287"/>
                </a:cubicBezTo>
                <a:cubicBezTo>
                  <a:pt x="5970840" y="781332"/>
                  <a:pt x="5964389" y="1100667"/>
                  <a:pt x="5966085" y="1267107"/>
                </a:cubicBezTo>
                <a:cubicBezTo>
                  <a:pt x="5967781" y="1433547"/>
                  <a:pt x="5948219" y="1662287"/>
                  <a:pt x="5966085" y="1768056"/>
                </a:cubicBezTo>
                <a:cubicBezTo>
                  <a:pt x="5983951" y="1873825"/>
                  <a:pt x="5939159" y="2136215"/>
                  <a:pt x="5966085" y="2357408"/>
                </a:cubicBezTo>
                <a:cubicBezTo>
                  <a:pt x="5993011" y="2578601"/>
                  <a:pt x="5949388" y="2687364"/>
                  <a:pt x="5966085" y="2946760"/>
                </a:cubicBezTo>
                <a:cubicBezTo>
                  <a:pt x="5693125" y="3012442"/>
                  <a:pt x="5624001" y="2906946"/>
                  <a:pt x="5369477" y="2946760"/>
                </a:cubicBezTo>
                <a:cubicBezTo>
                  <a:pt x="5114953" y="2986574"/>
                  <a:pt x="4884916" y="2907395"/>
                  <a:pt x="4653546" y="2946760"/>
                </a:cubicBezTo>
                <a:cubicBezTo>
                  <a:pt x="4422176" y="2986125"/>
                  <a:pt x="4264857" y="2880644"/>
                  <a:pt x="4056938" y="2946760"/>
                </a:cubicBezTo>
                <a:cubicBezTo>
                  <a:pt x="3849019" y="3012876"/>
                  <a:pt x="3757903" y="2939092"/>
                  <a:pt x="3639312" y="2946760"/>
                </a:cubicBezTo>
                <a:cubicBezTo>
                  <a:pt x="3520721" y="2954428"/>
                  <a:pt x="3368347" y="2890683"/>
                  <a:pt x="3162025" y="2946760"/>
                </a:cubicBezTo>
                <a:cubicBezTo>
                  <a:pt x="2955703" y="3002837"/>
                  <a:pt x="2636454" y="2873836"/>
                  <a:pt x="2446095" y="2946760"/>
                </a:cubicBezTo>
                <a:cubicBezTo>
                  <a:pt x="2255736" y="3019684"/>
                  <a:pt x="2111468" y="2892426"/>
                  <a:pt x="1849486" y="2946760"/>
                </a:cubicBezTo>
                <a:cubicBezTo>
                  <a:pt x="1587504" y="3001094"/>
                  <a:pt x="1491984" y="2917531"/>
                  <a:pt x="1372200" y="2946760"/>
                </a:cubicBezTo>
                <a:cubicBezTo>
                  <a:pt x="1252416" y="2975989"/>
                  <a:pt x="937781" y="2879800"/>
                  <a:pt x="775591" y="2946760"/>
                </a:cubicBezTo>
                <a:cubicBezTo>
                  <a:pt x="613401" y="3013720"/>
                  <a:pt x="165429" y="2901383"/>
                  <a:pt x="0" y="2946760"/>
                </a:cubicBezTo>
                <a:cubicBezTo>
                  <a:pt x="-26404" y="2747399"/>
                  <a:pt x="37048" y="2594712"/>
                  <a:pt x="0" y="2445811"/>
                </a:cubicBezTo>
                <a:cubicBezTo>
                  <a:pt x="-37048" y="2296910"/>
                  <a:pt x="58055" y="2047988"/>
                  <a:pt x="0" y="1826991"/>
                </a:cubicBezTo>
                <a:cubicBezTo>
                  <a:pt x="-58055" y="1605994"/>
                  <a:pt x="40775" y="1418070"/>
                  <a:pt x="0" y="1296574"/>
                </a:cubicBezTo>
                <a:cubicBezTo>
                  <a:pt x="-40775" y="1175078"/>
                  <a:pt x="57886" y="891526"/>
                  <a:pt x="0" y="648287"/>
                </a:cubicBezTo>
                <a:cubicBezTo>
                  <a:pt x="-57886" y="405048"/>
                  <a:pt x="55041" y="139621"/>
                  <a:pt x="0" y="0"/>
                </a:cubicBezTo>
                <a:close/>
              </a:path>
            </a:pathLst>
          </a:custGeom>
          <a:solidFill>
            <a:schemeClr val="bg2"/>
          </a:solidFill>
          <a:ln w="28575">
            <a:solidFill>
              <a:schemeClr val="tx1"/>
            </a:solidFill>
            <a:extLst>
              <a:ext uri="{C807C97D-BFC1-408E-A445-0C87EB9F89A2}">
                <ask:lineSketchStyleProps xmlns:ask="http://schemas.microsoft.com/office/drawing/2018/sketchyshapes" sd="1219033472">
                  <ask:type>
                    <ask:lineSketchScribble/>
                  </ask:type>
                </ask:lineSketchStyleProps>
              </a:ext>
            </a:extLst>
          </a:ln>
        </p:spPr>
        <p:txBody>
          <a:bodyPr>
            <a:normAutofit fontScale="40000" lnSpcReduction="20000"/>
          </a:bodyPr>
          <a:lstStyle/>
          <a:p>
            <a:pPr algn="just" fontAlgn="base"/>
            <a:endParaRPr lang="en-GB" sz="3100">
              <a:latin typeface="+mj-lt"/>
              <a:cs typeface="Calibri" panose="020F0502020204030204" pitchFamily="34" charset="0"/>
            </a:endParaRPr>
          </a:p>
          <a:p>
            <a:pPr algn="just" fontAlgn="base"/>
            <a:r>
              <a:rPr lang="en-GB" sz="3100">
                <a:latin typeface="+mj-lt"/>
                <a:cs typeface="Calibri" panose="020F0502020204030204" pitchFamily="34" charset="0"/>
              </a:rPr>
              <a:t>Each coalition member should know what role they play in the dialogue-to-change effort. </a:t>
            </a:r>
          </a:p>
          <a:p>
            <a:pPr algn="just" fontAlgn="base"/>
            <a:endParaRPr lang="en-GB" sz="3100">
              <a:latin typeface="+mj-lt"/>
              <a:cs typeface="Calibri" panose="020F0502020204030204" pitchFamily="34" charset="0"/>
            </a:endParaRPr>
          </a:p>
          <a:p>
            <a:pPr algn="just" fontAlgn="base"/>
            <a:r>
              <a:rPr lang="en-GB" sz="3100">
                <a:latin typeface="+mj-lt"/>
                <a:cs typeface="Calibri" panose="020F0502020204030204" pitchFamily="34" charset="0"/>
              </a:rPr>
              <a:t>Each member brings a valuable contribution to the work. </a:t>
            </a:r>
          </a:p>
          <a:p>
            <a:pPr algn="just" fontAlgn="base"/>
            <a:endParaRPr lang="en-GB" sz="3100">
              <a:latin typeface="+mj-lt"/>
              <a:cs typeface="Calibri" panose="020F0502020204030204" pitchFamily="34" charset="0"/>
            </a:endParaRPr>
          </a:p>
          <a:p>
            <a:pPr algn="just" fontAlgn="base"/>
            <a:r>
              <a:rPr lang="en-GB" sz="3100">
                <a:latin typeface="+mj-lt"/>
                <a:cs typeface="Calibri" panose="020F0502020204030204" pitchFamily="34" charset="0"/>
              </a:rPr>
              <a:t>All members should be active participants, with the best of their abilities. </a:t>
            </a:r>
          </a:p>
          <a:p>
            <a:pPr algn="just" fontAlgn="base"/>
            <a:endParaRPr lang="en-GB" sz="3100">
              <a:latin typeface="+mj-lt"/>
              <a:cs typeface="Calibri" panose="020F0502020204030204" pitchFamily="34" charset="0"/>
            </a:endParaRPr>
          </a:p>
          <a:p>
            <a:pPr algn="just" fontAlgn="base"/>
            <a:r>
              <a:rPr lang="en-GB" sz="3100">
                <a:latin typeface="+mj-lt"/>
                <a:cs typeface="Calibri" panose="020F0502020204030204" pitchFamily="34" charset="0"/>
              </a:rPr>
              <a:t>People from all backgrounds should have a chance to bring their particular leadership skills to the group, not just those who have frequently been seen as leaders.</a:t>
            </a:r>
          </a:p>
          <a:p>
            <a:pPr algn="just" fontAlgn="base"/>
            <a:endParaRPr lang="en-GB" sz="3100">
              <a:latin typeface="+mj-lt"/>
              <a:cs typeface="Calibri" panose="020F0502020204030204" pitchFamily="34" charset="0"/>
            </a:endParaRPr>
          </a:p>
          <a:p>
            <a:pPr algn="just" fontAlgn="base"/>
            <a:r>
              <a:rPr lang="en-GB" sz="3100">
                <a:latin typeface="+mj-lt"/>
                <a:cs typeface="Calibri" panose="020F0502020204030204" pitchFamily="34" charset="0"/>
              </a:rPr>
              <a:t>The leadership behind clever coalitions requires both ambition and humility. Leaders must commit to honesty and transparency of conduct, place a </a:t>
            </a:r>
            <a:r>
              <a:rPr lang="en-GB" sz="3000">
                <a:latin typeface="+mj-lt"/>
                <a:cs typeface="Calibri" panose="020F0502020204030204" pitchFamily="34" charset="0"/>
              </a:rPr>
              <a:t>constant emphasis on learning, and celebrate collective rather than individual success.</a:t>
            </a:r>
          </a:p>
        </p:txBody>
      </p:sp>
      <p:sp>
        <p:nvSpPr>
          <p:cNvPr id="4" name="Rectangle 3">
            <a:extLst>
              <a:ext uri="{FF2B5EF4-FFF2-40B4-BE49-F238E27FC236}">
                <a16:creationId xmlns:a16="http://schemas.microsoft.com/office/drawing/2014/main" id="{D3AFDDC1-5592-4853-85DB-8976EBD06D1A}"/>
              </a:ext>
            </a:extLst>
          </p:cNvPr>
          <p:cNvSpPr/>
          <p:nvPr/>
        </p:nvSpPr>
        <p:spPr>
          <a:xfrm>
            <a:off x="219538" y="1402857"/>
            <a:ext cx="8174954" cy="1015663"/>
          </a:xfrm>
          <a:prstGeom prst="rect">
            <a:avLst/>
          </a:prstGeom>
        </p:spPr>
        <p:txBody>
          <a:bodyPr wrap="square" lIns="91440" tIns="45720" rIns="91440" bIns="45720" anchor="t">
            <a:spAutoFit/>
          </a:bodyPr>
          <a:lstStyle/>
          <a:p>
            <a:pPr marL="0" lvl="1" indent="15875">
              <a:spcBef>
                <a:spcPts val="750"/>
              </a:spcBef>
            </a:pPr>
            <a:r>
              <a:rPr lang="en-US" sz="2000" b="1" kern="0">
                <a:solidFill>
                  <a:schemeClr val="accent6"/>
                </a:solidFill>
                <a:latin typeface="+mj-lt"/>
                <a:cs typeface="Calibri" panose="020F0502020204030204" pitchFamily="34" charset="0"/>
              </a:rPr>
              <a:t>Among respected individuals</a:t>
            </a:r>
            <a:r>
              <a:rPr lang="en-US" sz="2000" kern="0">
                <a:solidFill>
                  <a:schemeClr val="accent6"/>
                </a:solidFill>
                <a:latin typeface="+mj-lt"/>
                <a:cs typeface="Calibri" panose="020F0502020204030204" pitchFamily="34" charset="0"/>
              </a:rPr>
              <a:t>, who are </a:t>
            </a:r>
            <a:r>
              <a:rPr lang="en-US" sz="2000" b="1" kern="0">
                <a:solidFill>
                  <a:schemeClr val="accent6"/>
                </a:solidFill>
                <a:latin typeface="+mj-lt"/>
                <a:cs typeface="Calibri" panose="020F0502020204030204" pitchFamily="34" charset="0"/>
              </a:rPr>
              <a:t>recognized and empowered </a:t>
            </a:r>
            <a:r>
              <a:rPr lang="en-US" sz="2000" kern="0">
                <a:solidFill>
                  <a:schemeClr val="accent6"/>
                </a:solidFill>
                <a:latin typeface="+mj-lt"/>
                <a:cs typeface="Calibri" panose="020F0502020204030204" pitchFamily="34" charset="0"/>
              </a:rPr>
              <a:t>by their own  organizations and </a:t>
            </a:r>
            <a:r>
              <a:rPr lang="en-US" sz="2000" b="1" kern="0">
                <a:solidFill>
                  <a:schemeClr val="accent6"/>
                </a:solidFill>
                <a:latin typeface="+mj-lt"/>
                <a:cs typeface="Calibri" panose="020F0502020204030204" pitchFamily="34" charset="0"/>
              </a:rPr>
              <a:t>trusted by partners </a:t>
            </a:r>
            <a:r>
              <a:rPr lang="en-US" sz="2000" kern="0">
                <a:solidFill>
                  <a:schemeClr val="accent6"/>
                </a:solidFill>
                <a:latin typeface="+mj-lt"/>
                <a:cs typeface="Calibri" panose="020F0502020204030204" pitchFamily="34" charset="0"/>
              </a:rPr>
              <a:t>to build consensus and resolve conflicts</a:t>
            </a:r>
            <a:endParaRPr lang="en-US">
              <a:latin typeface="+mj-lt"/>
            </a:endParaRPr>
          </a:p>
        </p:txBody>
      </p:sp>
      <p:pic>
        <p:nvPicPr>
          <p:cNvPr id="6" name="Graphic 5" descr="Lightbulb and gear">
            <a:extLst>
              <a:ext uri="{FF2B5EF4-FFF2-40B4-BE49-F238E27FC236}">
                <a16:creationId xmlns:a16="http://schemas.microsoft.com/office/drawing/2014/main" id="{0622047D-012B-40DD-B7A5-D04852DCDD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7179" y="2601234"/>
            <a:ext cx="914400" cy="914400"/>
          </a:xfrm>
          <a:prstGeom prst="rect">
            <a:avLst/>
          </a:prstGeom>
        </p:spPr>
      </p:pic>
    </p:spTree>
    <p:extLst>
      <p:ext uri="{BB962C8B-B14F-4D97-AF65-F5344CB8AC3E}">
        <p14:creationId xmlns:p14="http://schemas.microsoft.com/office/powerpoint/2010/main" val="816398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38" y="393833"/>
            <a:ext cx="8558439" cy="639791"/>
          </a:xfrm>
        </p:spPr>
        <p:txBody>
          <a:bodyPr>
            <a:noAutofit/>
          </a:bodyPr>
          <a:lstStyle/>
          <a:p>
            <a:br>
              <a:rPr lang="en-GB" dirty="0"/>
            </a:br>
            <a:r>
              <a:rPr lang="en-GB" dirty="0"/>
              <a:t>Shared leadership </a:t>
            </a:r>
            <a:br>
              <a:rPr lang="en-GB" dirty="0"/>
            </a:br>
            <a:endParaRPr lang="en-GB" dirty="0"/>
          </a:p>
        </p:txBody>
      </p:sp>
      <p:sp>
        <p:nvSpPr>
          <p:cNvPr id="3" name="Content Placeholder 2"/>
          <p:cNvSpPr>
            <a:spLocks noGrp="1"/>
          </p:cNvSpPr>
          <p:nvPr>
            <p:ph idx="1"/>
          </p:nvPr>
        </p:nvSpPr>
        <p:spPr>
          <a:xfrm>
            <a:off x="944379" y="3058433"/>
            <a:ext cx="5966085" cy="2700683"/>
          </a:xfrm>
          <a:custGeom>
            <a:avLst/>
            <a:gdLst>
              <a:gd name="connsiteX0" fmla="*/ 0 w 5966085"/>
              <a:gd name="connsiteY0" fmla="*/ 0 h 2700683"/>
              <a:gd name="connsiteX1" fmla="*/ 417626 w 5966085"/>
              <a:gd name="connsiteY1" fmla="*/ 0 h 2700683"/>
              <a:gd name="connsiteX2" fmla="*/ 1073895 w 5966085"/>
              <a:gd name="connsiteY2" fmla="*/ 0 h 2700683"/>
              <a:gd name="connsiteX3" fmla="*/ 1610843 w 5966085"/>
              <a:gd name="connsiteY3" fmla="*/ 0 h 2700683"/>
              <a:gd name="connsiteX4" fmla="*/ 2207451 w 5966085"/>
              <a:gd name="connsiteY4" fmla="*/ 0 h 2700683"/>
              <a:gd name="connsiteX5" fmla="*/ 2923382 w 5966085"/>
              <a:gd name="connsiteY5" fmla="*/ 0 h 2700683"/>
              <a:gd name="connsiteX6" fmla="*/ 3400668 w 5966085"/>
              <a:gd name="connsiteY6" fmla="*/ 0 h 2700683"/>
              <a:gd name="connsiteX7" fmla="*/ 4056938 w 5966085"/>
              <a:gd name="connsiteY7" fmla="*/ 0 h 2700683"/>
              <a:gd name="connsiteX8" fmla="*/ 4534225 w 5966085"/>
              <a:gd name="connsiteY8" fmla="*/ 0 h 2700683"/>
              <a:gd name="connsiteX9" fmla="*/ 5130833 w 5966085"/>
              <a:gd name="connsiteY9" fmla="*/ 0 h 2700683"/>
              <a:gd name="connsiteX10" fmla="*/ 5966085 w 5966085"/>
              <a:gd name="connsiteY10" fmla="*/ 0 h 2700683"/>
              <a:gd name="connsiteX11" fmla="*/ 5966085 w 5966085"/>
              <a:gd name="connsiteY11" fmla="*/ 459116 h 2700683"/>
              <a:gd name="connsiteX12" fmla="*/ 5966085 w 5966085"/>
              <a:gd name="connsiteY12" fmla="*/ 1053266 h 2700683"/>
              <a:gd name="connsiteX13" fmla="*/ 5966085 w 5966085"/>
              <a:gd name="connsiteY13" fmla="*/ 1593403 h 2700683"/>
              <a:gd name="connsiteX14" fmla="*/ 5966085 w 5966085"/>
              <a:gd name="connsiteY14" fmla="*/ 2187553 h 2700683"/>
              <a:gd name="connsiteX15" fmla="*/ 5966085 w 5966085"/>
              <a:gd name="connsiteY15" fmla="*/ 2700683 h 2700683"/>
              <a:gd name="connsiteX16" fmla="*/ 5429137 w 5966085"/>
              <a:gd name="connsiteY16" fmla="*/ 2700683 h 2700683"/>
              <a:gd name="connsiteX17" fmla="*/ 4892190 w 5966085"/>
              <a:gd name="connsiteY17" fmla="*/ 2700683 h 2700683"/>
              <a:gd name="connsiteX18" fmla="*/ 4235920 w 5966085"/>
              <a:gd name="connsiteY18" fmla="*/ 2700683 h 2700683"/>
              <a:gd name="connsiteX19" fmla="*/ 3639312 w 5966085"/>
              <a:gd name="connsiteY19" fmla="*/ 2700683 h 2700683"/>
              <a:gd name="connsiteX20" fmla="*/ 2923382 w 5966085"/>
              <a:gd name="connsiteY20" fmla="*/ 2700683 h 2700683"/>
              <a:gd name="connsiteX21" fmla="*/ 2207451 w 5966085"/>
              <a:gd name="connsiteY21" fmla="*/ 2700683 h 2700683"/>
              <a:gd name="connsiteX22" fmla="*/ 1551182 w 5966085"/>
              <a:gd name="connsiteY22" fmla="*/ 2700683 h 2700683"/>
              <a:gd name="connsiteX23" fmla="*/ 894913 w 5966085"/>
              <a:gd name="connsiteY23" fmla="*/ 2700683 h 2700683"/>
              <a:gd name="connsiteX24" fmla="*/ 0 w 5966085"/>
              <a:gd name="connsiteY24" fmla="*/ 2700683 h 2700683"/>
              <a:gd name="connsiteX25" fmla="*/ 0 w 5966085"/>
              <a:gd name="connsiteY25" fmla="*/ 2214560 h 2700683"/>
              <a:gd name="connsiteX26" fmla="*/ 0 w 5966085"/>
              <a:gd name="connsiteY26" fmla="*/ 1674423 h 2700683"/>
              <a:gd name="connsiteX27" fmla="*/ 0 w 5966085"/>
              <a:gd name="connsiteY27" fmla="*/ 1134287 h 2700683"/>
              <a:gd name="connsiteX28" fmla="*/ 0 w 5966085"/>
              <a:gd name="connsiteY28" fmla="*/ 675171 h 2700683"/>
              <a:gd name="connsiteX29" fmla="*/ 0 w 5966085"/>
              <a:gd name="connsiteY29" fmla="*/ 0 h 270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66085" h="2700683" fill="none" extrusionOk="0">
                <a:moveTo>
                  <a:pt x="0" y="0"/>
                </a:moveTo>
                <a:cubicBezTo>
                  <a:pt x="173772" y="-4947"/>
                  <a:pt x="237725" y="1567"/>
                  <a:pt x="417626" y="0"/>
                </a:cubicBezTo>
                <a:cubicBezTo>
                  <a:pt x="597527" y="-1567"/>
                  <a:pt x="856513" y="6428"/>
                  <a:pt x="1073895" y="0"/>
                </a:cubicBezTo>
                <a:cubicBezTo>
                  <a:pt x="1291277" y="-6428"/>
                  <a:pt x="1408443" y="10791"/>
                  <a:pt x="1610843" y="0"/>
                </a:cubicBezTo>
                <a:cubicBezTo>
                  <a:pt x="1813243" y="-10791"/>
                  <a:pt x="2084191" y="39281"/>
                  <a:pt x="2207451" y="0"/>
                </a:cubicBezTo>
                <a:cubicBezTo>
                  <a:pt x="2330711" y="-39281"/>
                  <a:pt x="2577218" y="45694"/>
                  <a:pt x="2923382" y="0"/>
                </a:cubicBezTo>
                <a:cubicBezTo>
                  <a:pt x="3269546" y="-45694"/>
                  <a:pt x="3218571" y="8555"/>
                  <a:pt x="3400668" y="0"/>
                </a:cubicBezTo>
                <a:cubicBezTo>
                  <a:pt x="3582765" y="-8555"/>
                  <a:pt x="3833574" y="7817"/>
                  <a:pt x="4056938" y="0"/>
                </a:cubicBezTo>
                <a:cubicBezTo>
                  <a:pt x="4280302" y="-7817"/>
                  <a:pt x="4436174" y="33361"/>
                  <a:pt x="4534225" y="0"/>
                </a:cubicBezTo>
                <a:cubicBezTo>
                  <a:pt x="4632276" y="-33361"/>
                  <a:pt x="4835655" y="58421"/>
                  <a:pt x="5130833" y="0"/>
                </a:cubicBezTo>
                <a:cubicBezTo>
                  <a:pt x="5426011" y="-58421"/>
                  <a:pt x="5574739" y="3231"/>
                  <a:pt x="5966085" y="0"/>
                </a:cubicBezTo>
                <a:cubicBezTo>
                  <a:pt x="5979768" y="123985"/>
                  <a:pt x="5935482" y="358091"/>
                  <a:pt x="5966085" y="459116"/>
                </a:cubicBezTo>
                <a:cubicBezTo>
                  <a:pt x="5996688" y="560141"/>
                  <a:pt x="5922236" y="800958"/>
                  <a:pt x="5966085" y="1053266"/>
                </a:cubicBezTo>
                <a:cubicBezTo>
                  <a:pt x="6009934" y="1305574"/>
                  <a:pt x="5914340" y="1470568"/>
                  <a:pt x="5966085" y="1593403"/>
                </a:cubicBezTo>
                <a:cubicBezTo>
                  <a:pt x="6017830" y="1716238"/>
                  <a:pt x="5929548" y="1981574"/>
                  <a:pt x="5966085" y="2187553"/>
                </a:cubicBezTo>
                <a:cubicBezTo>
                  <a:pt x="6002622" y="2393532"/>
                  <a:pt x="5941493" y="2577223"/>
                  <a:pt x="5966085" y="2700683"/>
                </a:cubicBezTo>
                <a:cubicBezTo>
                  <a:pt x="5741274" y="2710688"/>
                  <a:pt x="5555281" y="2674567"/>
                  <a:pt x="5429137" y="2700683"/>
                </a:cubicBezTo>
                <a:cubicBezTo>
                  <a:pt x="5302993" y="2726799"/>
                  <a:pt x="5155398" y="2681592"/>
                  <a:pt x="4892190" y="2700683"/>
                </a:cubicBezTo>
                <a:cubicBezTo>
                  <a:pt x="4628982" y="2719774"/>
                  <a:pt x="4377788" y="2661127"/>
                  <a:pt x="4235920" y="2700683"/>
                </a:cubicBezTo>
                <a:cubicBezTo>
                  <a:pt x="4094052" y="2740239"/>
                  <a:pt x="3806534" y="2653219"/>
                  <a:pt x="3639312" y="2700683"/>
                </a:cubicBezTo>
                <a:cubicBezTo>
                  <a:pt x="3472090" y="2748147"/>
                  <a:pt x="3182482" y="2646285"/>
                  <a:pt x="2923382" y="2700683"/>
                </a:cubicBezTo>
                <a:cubicBezTo>
                  <a:pt x="2664282" y="2755081"/>
                  <a:pt x="2404989" y="2623837"/>
                  <a:pt x="2207451" y="2700683"/>
                </a:cubicBezTo>
                <a:cubicBezTo>
                  <a:pt x="2009913" y="2777529"/>
                  <a:pt x="1816469" y="2681794"/>
                  <a:pt x="1551182" y="2700683"/>
                </a:cubicBezTo>
                <a:cubicBezTo>
                  <a:pt x="1285895" y="2719572"/>
                  <a:pt x="1216205" y="2624102"/>
                  <a:pt x="894913" y="2700683"/>
                </a:cubicBezTo>
                <a:cubicBezTo>
                  <a:pt x="573621" y="2777264"/>
                  <a:pt x="265021" y="2623000"/>
                  <a:pt x="0" y="2700683"/>
                </a:cubicBezTo>
                <a:cubicBezTo>
                  <a:pt x="-32553" y="2521475"/>
                  <a:pt x="35733" y="2374584"/>
                  <a:pt x="0" y="2214560"/>
                </a:cubicBezTo>
                <a:cubicBezTo>
                  <a:pt x="-35733" y="2054536"/>
                  <a:pt x="14917" y="1923079"/>
                  <a:pt x="0" y="1674423"/>
                </a:cubicBezTo>
                <a:cubicBezTo>
                  <a:pt x="-14917" y="1425767"/>
                  <a:pt x="63011" y="1375509"/>
                  <a:pt x="0" y="1134287"/>
                </a:cubicBezTo>
                <a:cubicBezTo>
                  <a:pt x="-63011" y="893065"/>
                  <a:pt x="22673" y="874848"/>
                  <a:pt x="0" y="675171"/>
                </a:cubicBezTo>
                <a:cubicBezTo>
                  <a:pt x="-22673" y="475494"/>
                  <a:pt x="51304" y="232018"/>
                  <a:pt x="0" y="0"/>
                </a:cubicBezTo>
                <a:close/>
              </a:path>
              <a:path w="5966085" h="2700683" stroke="0" extrusionOk="0">
                <a:moveTo>
                  <a:pt x="0" y="0"/>
                </a:moveTo>
                <a:cubicBezTo>
                  <a:pt x="249612" y="-14473"/>
                  <a:pt x="350558" y="24614"/>
                  <a:pt x="536948" y="0"/>
                </a:cubicBezTo>
                <a:cubicBezTo>
                  <a:pt x="723338" y="-24614"/>
                  <a:pt x="856330" y="39586"/>
                  <a:pt x="954574" y="0"/>
                </a:cubicBezTo>
                <a:cubicBezTo>
                  <a:pt x="1052818" y="-39586"/>
                  <a:pt x="1505659" y="77635"/>
                  <a:pt x="1670504" y="0"/>
                </a:cubicBezTo>
                <a:cubicBezTo>
                  <a:pt x="1835349" y="-77635"/>
                  <a:pt x="2031567" y="58262"/>
                  <a:pt x="2207451" y="0"/>
                </a:cubicBezTo>
                <a:cubicBezTo>
                  <a:pt x="2383335" y="-58262"/>
                  <a:pt x="2572009" y="56444"/>
                  <a:pt x="2744399" y="0"/>
                </a:cubicBezTo>
                <a:cubicBezTo>
                  <a:pt x="2916789" y="-56444"/>
                  <a:pt x="3108752" y="31509"/>
                  <a:pt x="3460329" y="0"/>
                </a:cubicBezTo>
                <a:cubicBezTo>
                  <a:pt x="3811906" y="-31509"/>
                  <a:pt x="3707711" y="47257"/>
                  <a:pt x="3937616" y="0"/>
                </a:cubicBezTo>
                <a:cubicBezTo>
                  <a:pt x="4167521" y="-47257"/>
                  <a:pt x="4434270" y="78508"/>
                  <a:pt x="4653546" y="0"/>
                </a:cubicBezTo>
                <a:cubicBezTo>
                  <a:pt x="4872822" y="-78508"/>
                  <a:pt x="5027719" y="26200"/>
                  <a:pt x="5369477" y="0"/>
                </a:cubicBezTo>
                <a:cubicBezTo>
                  <a:pt x="5711235" y="-26200"/>
                  <a:pt x="5673564" y="16062"/>
                  <a:pt x="5966085" y="0"/>
                </a:cubicBezTo>
                <a:cubicBezTo>
                  <a:pt x="5991336" y="140019"/>
                  <a:pt x="5927544" y="353067"/>
                  <a:pt x="5966085" y="594150"/>
                </a:cubicBezTo>
                <a:cubicBezTo>
                  <a:pt x="6004626" y="835233"/>
                  <a:pt x="5942017" y="986591"/>
                  <a:pt x="5966085" y="1161294"/>
                </a:cubicBezTo>
                <a:cubicBezTo>
                  <a:pt x="5990153" y="1335997"/>
                  <a:pt x="5912975" y="1451030"/>
                  <a:pt x="5966085" y="1620410"/>
                </a:cubicBezTo>
                <a:cubicBezTo>
                  <a:pt x="6019195" y="1789790"/>
                  <a:pt x="5965151" y="1945948"/>
                  <a:pt x="5966085" y="2160546"/>
                </a:cubicBezTo>
                <a:cubicBezTo>
                  <a:pt x="5967019" y="2375144"/>
                  <a:pt x="5907088" y="2590144"/>
                  <a:pt x="5966085" y="2700683"/>
                </a:cubicBezTo>
                <a:cubicBezTo>
                  <a:pt x="5693125" y="2766365"/>
                  <a:pt x="5624001" y="2660869"/>
                  <a:pt x="5369477" y="2700683"/>
                </a:cubicBezTo>
                <a:cubicBezTo>
                  <a:pt x="5114953" y="2740497"/>
                  <a:pt x="4884916" y="2661318"/>
                  <a:pt x="4653546" y="2700683"/>
                </a:cubicBezTo>
                <a:cubicBezTo>
                  <a:pt x="4422176" y="2740048"/>
                  <a:pt x="4264857" y="2634567"/>
                  <a:pt x="4056938" y="2700683"/>
                </a:cubicBezTo>
                <a:cubicBezTo>
                  <a:pt x="3849019" y="2766799"/>
                  <a:pt x="3757903" y="2693015"/>
                  <a:pt x="3639312" y="2700683"/>
                </a:cubicBezTo>
                <a:cubicBezTo>
                  <a:pt x="3520721" y="2708351"/>
                  <a:pt x="3368347" y="2644606"/>
                  <a:pt x="3162025" y="2700683"/>
                </a:cubicBezTo>
                <a:cubicBezTo>
                  <a:pt x="2955703" y="2756760"/>
                  <a:pt x="2636454" y="2627759"/>
                  <a:pt x="2446095" y="2700683"/>
                </a:cubicBezTo>
                <a:cubicBezTo>
                  <a:pt x="2255736" y="2773607"/>
                  <a:pt x="2111468" y="2646349"/>
                  <a:pt x="1849486" y="2700683"/>
                </a:cubicBezTo>
                <a:cubicBezTo>
                  <a:pt x="1587504" y="2755017"/>
                  <a:pt x="1491984" y="2671454"/>
                  <a:pt x="1372200" y="2700683"/>
                </a:cubicBezTo>
                <a:cubicBezTo>
                  <a:pt x="1252416" y="2729912"/>
                  <a:pt x="937781" y="2633723"/>
                  <a:pt x="775591" y="2700683"/>
                </a:cubicBezTo>
                <a:cubicBezTo>
                  <a:pt x="613401" y="2767643"/>
                  <a:pt x="165429" y="2655306"/>
                  <a:pt x="0" y="2700683"/>
                </a:cubicBezTo>
                <a:cubicBezTo>
                  <a:pt x="-22427" y="2487166"/>
                  <a:pt x="30871" y="2353991"/>
                  <a:pt x="0" y="2241567"/>
                </a:cubicBezTo>
                <a:cubicBezTo>
                  <a:pt x="-30871" y="2129143"/>
                  <a:pt x="1967" y="1924137"/>
                  <a:pt x="0" y="1674423"/>
                </a:cubicBezTo>
                <a:cubicBezTo>
                  <a:pt x="-1967" y="1424709"/>
                  <a:pt x="34788" y="1328809"/>
                  <a:pt x="0" y="1188301"/>
                </a:cubicBezTo>
                <a:cubicBezTo>
                  <a:pt x="-34788" y="1047793"/>
                  <a:pt x="33395" y="861375"/>
                  <a:pt x="0" y="594150"/>
                </a:cubicBezTo>
                <a:cubicBezTo>
                  <a:pt x="-33395" y="326925"/>
                  <a:pt x="53747" y="122641"/>
                  <a:pt x="0" y="0"/>
                </a:cubicBezTo>
                <a:close/>
              </a:path>
            </a:pathLst>
          </a:custGeom>
          <a:solidFill>
            <a:schemeClr val="bg2"/>
          </a:solidFill>
          <a:ln w="28575">
            <a:solidFill>
              <a:schemeClr val="tx1"/>
            </a:solidFill>
            <a:extLst>
              <a:ext uri="{C807C97D-BFC1-408E-A445-0C87EB9F89A2}">
                <ask:lineSketchStyleProps xmlns:ask="http://schemas.microsoft.com/office/drawing/2018/sketchyshapes" sd="1219033472">
                  <ask:type>
                    <ask:lineSketchScribble/>
                  </ask:type>
                </ask:lineSketchStyleProps>
              </a:ext>
            </a:extLst>
          </a:ln>
        </p:spPr>
        <p:txBody>
          <a:bodyPr>
            <a:normAutofit/>
          </a:bodyPr>
          <a:lstStyle/>
          <a:p>
            <a:pPr algn="just" fontAlgn="base"/>
            <a:endParaRPr lang="en-GB" sz="1500">
              <a:latin typeface="+mj-lt"/>
              <a:cs typeface="Calibri" panose="020F0502020204030204" pitchFamily="34" charset="0"/>
            </a:endParaRPr>
          </a:p>
          <a:p>
            <a:pPr lvl="0" algn="just" fontAlgn="base"/>
            <a:r>
              <a:rPr lang="en-GB" sz="1500">
                <a:latin typeface="+mj-lt"/>
                <a:cs typeface="Calibri" panose="020F0502020204030204" pitchFamily="34" charset="0"/>
              </a:rPr>
              <a:t>How are decisions going to be made? By consensus? Voting?</a:t>
            </a:r>
          </a:p>
          <a:p>
            <a:pPr lvl="0" algn="just" fontAlgn="base"/>
            <a:endParaRPr lang="en-GB" sz="1500">
              <a:latin typeface="+mj-lt"/>
              <a:cs typeface="Calibri" panose="020F0502020204030204" pitchFamily="34" charset="0"/>
            </a:endParaRPr>
          </a:p>
          <a:p>
            <a:pPr lvl="0" algn="just" fontAlgn="base"/>
            <a:r>
              <a:rPr lang="en-GB" sz="1500">
                <a:latin typeface="+mj-lt"/>
                <a:cs typeface="Calibri" panose="020F0502020204030204" pitchFamily="34" charset="0"/>
              </a:rPr>
              <a:t>What happens if some people don’t agree with the rest of the group?</a:t>
            </a:r>
          </a:p>
          <a:p>
            <a:pPr lvl="0" algn="just" fontAlgn="base"/>
            <a:endParaRPr lang="en-GB" sz="1500">
              <a:latin typeface="+mj-lt"/>
              <a:cs typeface="Calibri" panose="020F0502020204030204" pitchFamily="34" charset="0"/>
            </a:endParaRPr>
          </a:p>
          <a:p>
            <a:pPr lvl="0" algn="just" fontAlgn="base"/>
            <a:r>
              <a:rPr lang="en-GB" sz="1500">
                <a:latin typeface="+mj-lt"/>
                <a:cs typeface="Calibri" panose="020F0502020204030204" pitchFamily="34" charset="0"/>
              </a:rPr>
              <a:t>Who needs to sign off on public messages?</a:t>
            </a:r>
          </a:p>
          <a:p>
            <a:pPr lvl="0" algn="just" fontAlgn="base"/>
            <a:endParaRPr lang="en-GB" sz="1500">
              <a:latin typeface="+mj-lt"/>
              <a:cs typeface="Calibri" panose="020F0502020204030204" pitchFamily="34" charset="0"/>
            </a:endParaRPr>
          </a:p>
          <a:p>
            <a:pPr lvl="0" algn="just" fontAlgn="base"/>
            <a:r>
              <a:rPr lang="en-GB" sz="1500">
                <a:latin typeface="+mj-lt"/>
                <a:cs typeface="Calibri" panose="020F0502020204030204" pitchFamily="34" charset="0"/>
              </a:rPr>
              <a:t>Who should speak for the group in public settings?</a:t>
            </a:r>
          </a:p>
        </p:txBody>
      </p:sp>
      <p:sp>
        <p:nvSpPr>
          <p:cNvPr id="4" name="Rectangle 3">
            <a:extLst>
              <a:ext uri="{FF2B5EF4-FFF2-40B4-BE49-F238E27FC236}">
                <a16:creationId xmlns:a16="http://schemas.microsoft.com/office/drawing/2014/main" id="{D3AFDDC1-5592-4853-85DB-8976EBD06D1A}"/>
              </a:ext>
            </a:extLst>
          </p:cNvPr>
          <p:cNvSpPr/>
          <p:nvPr/>
        </p:nvSpPr>
        <p:spPr>
          <a:xfrm>
            <a:off x="219538" y="1386541"/>
            <a:ext cx="8174954" cy="769441"/>
          </a:xfrm>
          <a:prstGeom prst="rect">
            <a:avLst/>
          </a:prstGeom>
        </p:spPr>
        <p:txBody>
          <a:bodyPr wrap="square">
            <a:spAutoFit/>
          </a:bodyPr>
          <a:lstStyle/>
          <a:p>
            <a:pPr algn="just" fontAlgn="base"/>
            <a:r>
              <a:rPr lang="en-GB" sz="2200" dirty="0">
                <a:latin typeface="+mj-lt"/>
                <a:cs typeface="Calibri" panose="020F0502020204030204" pitchFamily="34" charset="0"/>
              </a:rPr>
              <a:t>As a group it is important to decide together </a:t>
            </a:r>
            <a:r>
              <a:rPr lang="en-GB" sz="2200" b="1" dirty="0">
                <a:latin typeface="+mj-lt"/>
                <a:cs typeface="Calibri" panose="020F0502020204030204" pitchFamily="34" charset="0"/>
              </a:rPr>
              <a:t>how decisions are made</a:t>
            </a:r>
            <a:r>
              <a:rPr lang="en-GB" sz="2200" dirty="0">
                <a:latin typeface="+mj-lt"/>
                <a:cs typeface="Calibri" panose="020F0502020204030204" pitchFamily="34" charset="0"/>
              </a:rPr>
              <a:t> </a:t>
            </a:r>
          </a:p>
        </p:txBody>
      </p:sp>
      <p:pic>
        <p:nvPicPr>
          <p:cNvPr id="6" name="Graphic 5" descr="Lightbulb and gear">
            <a:extLst>
              <a:ext uri="{FF2B5EF4-FFF2-40B4-BE49-F238E27FC236}">
                <a16:creationId xmlns:a16="http://schemas.microsoft.com/office/drawing/2014/main" id="{0622047D-012B-40DD-B7A5-D04852DCDD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7179" y="2601234"/>
            <a:ext cx="914400" cy="914400"/>
          </a:xfrm>
          <a:prstGeom prst="rect">
            <a:avLst/>
          </a:prstGeom>
        </p:spPr>
      </p:pic>
    </p:spTree>
    <p:extLst>
      <p:ext uri="{BB962C8B-B14F-4D97-AF65-F5344CB8AC3E}">
        <p14:creationId xmlns:p14="http://schemas.microsoft.com/office/powerpoint/2010/main" val="2624371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38" y="393833"/>
            <a:ext cx="8558439" cy="639791"/>
          </a:xfrm>
        </p:spPr>
        <p:txBody>
          <a:bodyPr>
            <a:normAutofit/>
          </a:bodyPr>
          <a:lstStyle/>
          <a:p>
            <a:r>
              <a:rPr lang="en-GB"/>
              <a:t>Capacity</a:t>
            </a:r>
          </a:p>
        </p:txBody>
      </p:sp>
      <p:sp>
        <p:nvSpPr>
          <p:cNvPr id="3" name="Content Placeholder 2"/>
          <p:cNvSpPr>
            <a:spLocks noGrp="1"/>
          </p:cNvSpPr>
          <p:nvPr>
            <p:ph idx="1"/>
          </p:nvPr>
        </p:nvSpPr>
        <p:spPr>
          <a:xfrm>
            <a:off x="863116" y="2871537"/>
            <a:ext cx="5966085" cy="3119241"/>
          </a:xfrm>
          <a:custGeom>
            <a:avLst/>
            <a:gdLst>
              <a:gd name="connsiteX0" fmla="*/ 0 w 5966085"/>
              <a:gd name="connsiteY0" fmla="*/ 0 h 3119241"/>
              <a:gd name="connsiteX1" fmla="*/ 656269 w 5966085"/>
              <a:gd name="connsiteY1" fmla="*/ 0 h 3119241"/>
              <a:gd name="connsiteX2" fmla="*/ 1372200 w 5966085"/>
              <a:gd name="connsiteY2" fmla="*/ 0 h 3119241"/>
              <a:gd name="connsiteX3" fmla="*/ 1849486 w 5966085"/>
              <a:gd name="connsiteY3" fmla="*/ 0 h 3119241"/>
              <a:gd name="connsiteX4" fmla="*/ 2505756 w 5966085"/>
              <a:gd name="connsiteY4" fmla="*/ 0 h 3119241"/>
              <a:gd name="connsiteX5" fmla="*/ 2983043 w 5966085"/>
              <a:gd name="connsiteY5" fmla="*/ 0 h 3119241"/>
              <a:gd name="connsiteX6" fmla="*/ 3579651 w 5966085"/>
              <a:gd name="connsiteY6" fmla="*/ 0 h 3119241"/>
              <a:gd name="connsiteX7" fmla="*/ 4235920 w 5966085"/>
              <a:gd name="connsiteY7" fmla="*/ 0 h 3119241"/>
              <a:gd name="connsiteX8" fmla="*/ 4653546 w 5966085"/>
              <a:gd name="connsiteY8" fmla="*/ 0 h 3119241"/>
              <a:gd name="connsiteX9" fmla="*/ 5071172 w 5966085"/>
              <a:gd name="connsiteY9" fmla="*/ 0 h 3119241"/>
              <a:gd name="connsiteX10" fmla="*/ 5966085 w 5966085"/>
              <a:gd name="connsiteY10" fmla="*/ 0 h 3119241"/>
              <a:gd name="connsiteX11" fmla="*/ 5966085 w 5966085"/>
              <a:gd name="connsiteY11" fmla="*/ 519874 h 3119241"/>
              <a:gd name="connsiteX12" fmla="*/ 5966085 w 5966085"/>
              <a:gd name="connsiteY12" fmla="*/ 1070939 h 3119241"/>
              <a:gd name="connsiteX13" fmla="*/ 5966085 w 5966085"/>
              <a:gd name="connsiteY13" fmla="*/ 1559621 h 3119241"/>
              <a:gd name="connsiteX14" fmla="*/ 5966085 w 5966085"/>
              <a:gd name="connsiteY14" fmla="*/ 2110686 h 3119241"/>
              <a:gd name="connsiteX15" fmla="*/ 5966085 w 5966085"/>
              <a:gd name="connsiteY15" fmla="*/ 2568175 h 3119241"/>
              <a:gd name="connsiteX16" fmla="*/ 5966085 w 5966085"/>
              <a:gd name="connsiteY16" fmla="*/ 3119241 h 3119241"/>
              <a:gd name="connsiteX17" fmla="*/ 5548459 w 5966085"/>
              <a:gd name="connsiteY17" fmla="*/ 3119241 h 3119241"/>
              <a:gd name="connsiteX18" fmla="*/ 4832529 w 5966085"/>
              <a:gd name="connsiteY18" fmla="*/ 3119241 h 3119241"/>
              <a:gd name="connsiteX19" fmla="*/ 4176259 w 5966085"/>
              <a:gd name="connsiteY19" fmla="*/ 3119241 h 3119241"/>
              <a:gd name="connsiteX20" fmla="*/ 3519990 w 5966085"/>
              <a:gd name="connsiteY20" fmla="*/ 3119241 h 3119241"/>
              <a:gd name="connsiteX21" fmla="*/ 2863721 w 5966085"/>
              <a:gd name="connsiteY21" fmla="*/ 3119241 h 3119241"/>
              <a:gd name="connsiteX22" fmla="*/ 2386434 w 5966085"/>
              <a:gd name="connsiteY22" fmla="*/ 3119241 h 3119241"/>
              <a:gd name="connsiteX23" fmla="*/ 1670504 w 5966085"/>
              <a:gd name="connsiteY23" fmla="*/ 3119241 h 3119241"/>
              <a:gd name="connsiteX24" fmla="*/ 1073895 w 5966085"/>
              <a:gd name="connsiteY24" fmla="*/ 3119241 h 3119241"/>
              <a:gd name="connsiteX25" fmla="*/ 656269 w 5966085"/>
              <a:gd name="connsiteY25" fmla="*/ 3119241 h 3119241"/>
              <a:gd name="connsiteX26" fmla="*/ 0 w 5966085"/>
              <a:gd name="connsiteY26" fmla="*/ 3119241 h 3119241"/>
              <a:gd name="connsiteX27" fmla="*/ 0 w 5966085"/>
              <a:gd name="connsiteY27" fmla="*/ 2630560 h 3119241"/>
              <a:gd name="connsiteX28" fmla="*/ 0 w 5966085"/>
              <a:gd name="connsiteY28" fmla="*/ 2110686 h 3119241"/>
              <a:gd name="connsiteX29" fmla="*/ 0 w 5966085"/>
              <a:gd name="connsiteY29" fmla="*/ 1528428 h 3119241"/>
              <a:gd name="connsiteX30" fmla="*/ 0 w 5966085"/>
              <a:gd name="connsiteY30" fmla="*/ 946170 h 3119241"/>
              <a:gd name="connsiteX31" fmla="*/ 0 w 5966085"/>
              <a:gd name="connsiteY31" fmla="*/ 0 h 311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66085" h="3119241" fill="none" extrusionOk="0">
                <a:moveTo>
                  <a:pt x="0" y="0"/>
                </a:moveTo>
                <a:cubicBezTo>
                  <a:pt x="292461" y="-73856"/>
                  <a:pt x="378691" y="74424"/>
                  <a:pt x="656269" y="0"/>
                </a:cubicBezTo>
                <a:cubicBezTo>
                  <a:pt x="933847" y="-74424"/>
                  <a:pt x="1026036" y="45694"/>
                  <a:pt x="1372200" y="0"/>
                </a:cubicBezTo>
                <a:cubicBezTo>
                  <a:pt x="1718364" y="-45694"/>
                  <a:pt x="1667389" y="8555"/>
                  <a:pt x="1849486" y="0"/>
                </a:cubicBezTo>
                <a:cubicBezTo>
                  <a:pt x="2031583" y="-8555"/>
                  <a:pt x="2282392" y="7817"/>
                  <a:pt x="2505756" y="0"/>
                </a:cubicBezTo>
                <a:cubicBezTo>
                  <a:pt x="2729120" y="-7817"/>
                  <a:pt x="2884992" y="33361"/>
                  <a:pt x="2983043" y="0"/>
                </a:cubicBezTo>
                <a:cubicBezTo>
                  <a:pt x="3081094" y="-33361"/>
                  <a:pt x="3284473" y="58421"/>
                  <a:pt x="3579651" y="0"/>
                </a:cubicBezTo>
                <a:cubicBezTo>
                  <a:pt x="3874829" y="-58421"/>
                  <a:pt x="4004341" y="39824"/>
                  <a:pt x="4235920" y="0"/>
                </a:cubicBezTo>
                <a:cubicBezTo>
                  <a:pt x="4467499" y="-39824"/>
                  <a:pt x="4464083" y="12284"/>
                  <a:pt x="4653546" y="0"/>
                </a:cubicBezTo>
                <a:cubicBezTo>
                  <a:pt x="4843009" y="-12284"/>
                  <a:pt x="4869067" y="26504"/>
                  <a:pt x="5071172" y="0"/>
                </a:cubicBezTo>
                <a:cubicBezTo>
                  <a:pt x="5273277" y="-26504"/>
                  <a:pt x="5542107" y="31602"/>
                  <a:pt x="5966085" y="0"/>
                </a:cubicBezTo>
                <a:cubicBezTo>
                  <a:pt x="6023845" y="174907"/>
                  <a:pt x="5927440" y="357363"/>
                  <a:pt x="5966085" y="519874"/>
                </a:cubicBezTo>
                <a:cubicBezTo>
                  <a:pt x="6004730" y="682385"/>
                  <a:pt x="5904533" y="937683"/>
                  <a:pt x="5966085" y="1070939"/>
                </a:cubicBezTo>
                <a:cubicBezTo>
                  <a:pt x="6027637" y="1204195"/>
                  <a:pt x="5919421" y="1457145"/>
                  <a:pt x="5966085" y="1559621"/>
                </a:cubicBezTo>
                <a:cubicBezTo>
                  <a:pt x="6012749" y="1662097"/>
                  <a:pt x="5945067" y="1898856"/>
                  <a:pt x="5966085" y="2110686"/>
                </a:cubicBezTo>
                <a:cubicBezTo>
                  <a:pt x="5987103" y="2322516"/>
                  <a:pt x="5953790" y="2471782"/>
                  <a:pt x="5966085" y="2568175"/>
                </a:cubicBezTo>
                <a:cubicBezTo>
                  <a:pt x="5978380" y="2664568"/>
                  <a:pt x="5944390" y="2977328"/>
                  <a:pt x="5966085" y="3119241"/>
                </a:cubicBezTo>
                <a:cubicBezTo>
                  <a:pt x="5804965" y="3133460"/>
                  <a:pt x="5649023" y="3079426"/>
                  <a:pt x="5548459" y="3119241"/>
                </a:cubicBezTo>
                <a:cubicBezTo>
                  <a:pt x="5447895" y="3159056"/>
                  <a:pt x="5029721" y="3036738"/>
                  <a:pt x="4832529" y="3119241"/>
                </a:cubicBezTo>
                <a:cubicBezTo>
                  <a:pt x="4635337" y="3201744"/>
                  <a:pt x="4445153" y="3102814"/>
                  <a:pt x="4176259" y="3119241"/>
                </a:cubicBezTo>
                <a:cubicBezTo>
                  <a:pt x="3907365" y="3135668"/>
                  <a:pt x="3841282" y="3042660"/>
                  <a:pt x="3519990" y="3119241"/>
                </a:cubicBezTo>
                <a:cubicBezTo>
                  <a:pt x="3198698" y="3195822"/>
                  <a:pt x="3027725" y="3068856"/>
                  <a:pt x="2863721" y="3119241"/>
                </a:cubicBezTo>
                <a:cubicBezTo>
                  <a:pt x="2699717" y="3169626"/>
                  <a:pt x="2584201" y="3077962"/>
                  <a:pt x="2386434" y="3119241"/>
                </a:cubicBezTo>
                <a:cubicBezTo>
                  <a:pt x="2188667" y="3160520"/>
                  <a:pt x="1995775" y="3115819"/>
                  <a:pt x="1670504" y="3119241"/>
                </a:cubicBezTo>
                <a:cubicBezTo>
                  <a:pt x="1345233" y="3122663"/>
                  <a:pt x="1354960" y="3095333"/>
                  <a:pt x="1073895" y="3119241"/>
                </a:cubicBezTo>
                <a:cubicBezTo>
                  <a:pt x="792830" y="3143149"/>
                  <a:pt x="783118" y="3108102"/>
                  <a:pt x="656269" y="3119241"/>
                </a:cubicBezTo>
                <a:cubicBezTo>
                  <a:pt x="529420" y="3130380"/>
                  <a:pt x="238999" y="3092684"/>
                  <a:pt x="0" y="3119241"/>
                </a:cubicBezTo>
                <a:cubicBezTo>
                  <a:pt x="-5323" y="2922262"/>
                  <a:pt x="49689" y="2796122"/>
                  <a:pt x="0" y="2630560"/>
                </a:cubicBezTo>
                <a:cubicBezTo>
                  <a:pt x="-49689" y="2464998"/>
                  <a:pt x="5781" y="2302879"/>
                  <a:pt x="0" y="2110686"/>
                </a:cubicBezTo>
                <a:cubicBezTo>
                  <a:pt x="-5781" y="1918493"/>
                  <a:pt x="5889" y="1759168"/>
                  <a:pt x="0" y="1528428"/>
                </a:cubicBezTo>
                <a:cubicBezTo>
                  <a:pt x="-5889" y="1297688"/>
                  <a:pt x="13685" y="1160106"/>
                  <a:pt x="0" y="946170"/>
                </a:cubicBezTo>
                <a:cubicBezTo>
                  <a:pt x="-13685" y="732234"/>
                  <a:pt x="105613" y="373384"/>
                  <a:pt x="0" y="0"/>
                </a:cubicBezTo>
                <a:close/>
              </a:path>
              <a:path w="5966085" h="3119241" stroke="0" extrusionOk="0">
                <a:moveTo>
                  <a:pt x="0" y="0"/>
                </a:moveTo>
                <a:cubicBezTo>
                  <a:pt x="249612" y="-14473"/>
                  <a:pt x="350558" y="24614"/>
                  <a:pt x="536948" y="0"/>
                </a:cubicBezTo>
                <a:cubicBezTo>
                  <a:pt x="723338" y="-24614"/>
                  <a:pt x="856330" y="39586"/>
                  <a:pt x="954574" y="0"/>
                </a:cubicBezTo>
                <a:cubicBezTo>
                  <a:pt x="1052818" y="-39586"/>
                  <a:pt x="1505659" y="77635"/>
                  <a:pt x="1670504" y="0"/>
                </a:cubicBezTo>
                <a:cubicBezTo>
                  <a:pt x="1835349" y="-77635"/>
                  <a:pt x="2031567" y="58262"/>
                  <a:pt x="2207451" y="0"/>
                </a:cubicBezTo>
                <a:cubicBezTo>
                  <a:pt x="2383335" y="-58262"/>
                  <a:pt x="2572009" y="56444"/>
                  <a:pt x="2744399" y="0"/>
                </a:cubicBezTo>
                <a:cubicBezTo>
                  <a:pt x="2916789" y="-56444"/>
                  <a:pt x="3108752" y="31509"/>
                  <a:pt x="3460329" y="0"/>
                </a:cubicBezTo>
                <a:cubicBezTo>
                  <a:pt x="3811906" y="-31509"/>
                  <a:pt x="3707711" y="47257"/>
                  <a:pt x="3937616" y="0"/>
                </a:cubicBezTo>
                <a:cubicBezTo>
                  <a:pt x="4167521" y="-47257"/>
                  <a:pt x="4434270" y="78508"/>
                  <a:pt x="4653546" y="0"/>
                </a:cubicBezTo>
                <a:cubicBezTo>
                  <a:pt x="4872822" y="-78508"/>
                  <a:pt x="5027719" y="26200"/>
                  <a:pt x="5369477" y="0"/>
                </a:cubicBezTo>
                <a:cubicBezTo>
                  <a:pt x="5711235" y="-26200"/>
                  <a:pt x="5673564" y="16062"/>
                  <a:pt x="5966085" y="0"/>
                </a:cubicBezTo>
                <a:cubicBezTo>
                  <a:pt x="5976355" y="187739"/>
                  <a:pt x="5938797" y="356871"/>
                  <a:pt x="5966085" y="582258"/>
                </a:cubicBezTo>
                <a:cubicBezTo>
                  <a:pt x="5993373" y="807645"/>
                  <a:pt x="5936830" y="858718"/>
                  <a:pt x="5966085" y="1133324"/>
                </a:cubicBezTo>
                <a:cubicBezTo>
                  <a:pt x="5995340" y="1407930"/>
                  <a:pt x="5965104" y="1453395"/>
                  <a:pt x="5966085" y="1559620"/>
                </a:cubicBezTo>
                <a:cubicBezTo>
                  <a:pt x="5967066" y="1665845"/>
                  <a:pt x="5911946" y="1882803"/>
                  <a:pt x="5966085" y="2079494"/>
                </a:cubicBezTo>
                <a:cubicBezTo>
                  <a:pt x="6020224" y="2276185"/>
                  <a:pt x="5941659" y="2408338"/>
                  <a:pt x="5966085" y="2599368"/>
                </a:cubicBezTo>
                <a:cubicBezTo>
                  <a:pt x="5990511" y="2790398"/>
                  <a:pt x="5957019" y="2949963"/>
                  <a:pt x="5966085" y="3119241"/>
                </a:cubicBezTo>
                <a:cubicBezTo>
                  <a:pt x="5690699" y="3190148"/>
                  <a:pt x="5617300" y="3063306"/>
                  <a:pt x="5309816" y="3119241"/>
                </a:cubicBezTo>
                <a:cubicBezTo>
                  <a:pt x="5002332" y="3175176"/>
                  <a:pt x="4925539" y="3054955"/>
                  <a:pt x="4713207" y="3119241"/>
                </a:cubicBezTo>
                <a:cubicBezTo>
                  <a:pt x="4500875" y="3183527"/>
                  <a:pt x="4414172" y="3111573"/>
                  <a:pt x="4295581" y="3119241"/>
                </a:cubicBezTo>
                <a:cubicBezTo>
                  <a:pt x="4176990" y="3126909"/>
                  <a:pt x="4024616" y="3063164"/>
                  <a:pt x="3818294" y="3119241"/>
                </a:cubicBezTo>
                <a:cubicBezTo>
                  <a:pt x="3611972" y="3175318"/>
                  <a:pt x="3292723" y="3046317"/>
                  <a:pt x="3102364" y="3119241"/>
                </a:cubicBezTo>
                <a:cubicBezTo>
                  <a:pt x="2912005" y="3192165"/>
                  <a:pt x="2767342" y="3064212"/>
                  <a:pt x="2505756" y="3119241"/>
                </a:cubicBezTo>
                <a:cubicBezTo>
                  <a:pt x="2244170" y="3174270"/>
                  <a:pt x="2153871" y="3098105"/>
                  <a:pt x="2028469" y="3119241"/>
                </a:cubicBezTo>
                <a:cubicBezTo>
                  <a:pt x="1903067" y="3140377"/>
                  <a:pt x="1594050" y="3052281"/>
                  <a:pt x="1431860" y="3119241"/>
                </a:cubicBezTo>
                <a:cubicBezTo>
                  <a:pt x="1269670" y="3186201"/>
                  <a:pt x="1100326" y="3081670"/>
                  <a:pt x="1014234" y="3119241"/>
                </a:cubicBezTo>
                <a:cubicBezTo>
                  <a:pt x="928142" y="3156812"/>
                  <a:pt x="697053" y="3080235"/>
                  <a:pt x="596608" y="3119241"/>
                </a:cubicBezTo>
                <a:cubicBezTo>
                  <a:pt x="496163" y="3158247"/>
                  <a:pt x="122207" y="3062357"/>
                  <a:pt x="0" y="3119241"/>
                </a:cubicBezTo>
                <a:cubicBezTo>
                  <a:pt x="-50237" y="2936066"/>
                  <a:pt x="51223" y="2786684"/>
                  <a:pt x="0" y="2661752"/>
                </a:cubicBezTo>
                <a:cubicBezTo>
                  <a:pt x="-51223" y="2536820"/>
                  <a:pt x="63505" y="2295561"/>
                  <a:pt x="0" y="2079494"/>
                </a:cubicBezTo>
                <a:cubicBezTo>
                  <a:pt x="-63505" y="1863427"/>
                  <a:pt x="23671" y="1720946"/>
                  <a:pt x="0" y="1590813"/>
                </a:cubicBezTo>
                <a:cubicBezTo>
                  <a:pt x="-23671" y="1460680"/>
                  <a:pt x="22450" y="1310535"/>
                  <a:pt x="0" y="1164517"/>
                </a:cubicBezTo>
                <a:cubicBezTo>
                  <a:pt x="-22450" y="1018499"/>
                  <a:pt x="44123" y="789214"/>
                  <a:pt x="0" y="613451"/>
                </a:cubicBezTo>
                <a:cubicBezTo>
                  <a:pt x="-44123" y="437688"/>
                  <a:pt x="33063" y="184574"/>
                  <a:pt x="0" y="0"/>
                </a:cubicBezTo>
                <a:close/>
              </a:path>
            </a:pathLst>
          </a:custGeom>
          <a:solidFill>
            <a:schemeClr val="bg2"/>
          </a:solidFill>
          <a:ln w="28575">
            <a:solidFill>
              <a:schemeClr val="tx1"/>
            </a:solidFill>
            <a:extLst>
              <a:ext uri="{C807C97D-BFC1-408E-A445-0C87EB9F89A2}">
                <ask:lineSketchStyleProps xmlns:ask="http://schemas.microsoft.com/office/drawing/2018/sketchyshapes" sd="1219033472">
                  <ask:type>
                    <ask:lineSketchScribble/>
                  </ask:type>
                </ask:lineSketchStyleProps>
              </a:ext>
            </a:extLst>
          </a:ln>
        </p:spPr>
        <p:txBody>
          <a:bodyPr>
            <a:normAutofit fontScale="92500" lnSpcReduction="10000"/>
          </a:bodyPr>
          <a:lstStyle/>
          <a:p>
            <a:pPr marL="146050" lvl="1" indent="-130175" algn="just">
              <a:spcBef>
                <a:spcPts val="750"/>
              </a:spcBef>
            </a:pPr>
            <a:endParaRPr lang="en-US" sz="1600" b="1" kern="0">
              <a:solidFill>
                <a:prstClr val="black"/>
              </a:solidFill>
              <a:latin typeface="+mj-lt"/>
              <a:cs typeface="Calibri" panose="020F0502020204030204" pitchFamily="34" charset="0"/>
            </a:endParaRPr>
          </a:p>
          <a:p>
            <a:pPr marL="146050" lvl="1" indent="-130175" algn="just">
              <a:spcBef>
                <a:spcPts val="750"/>
              </a:spcBef>
            </a:pPr>
            <a:r>
              <a:rPr lang="en-US" sz="1600" b="1" kern="0">
                <a:solidFill>
                  <a:prstClr val="black"/>
                </a:solidFill>
                <a:latin typeface="+mj-lt"/>
                <a:cs typeface="Calibri" panose="020F0502020204030204" pitchFamily="34" charset="0"/>
              </a:rPr>
              <a:t>Aim at a clear</a:t>
            </a:r>
            <a:r>
              <a:rPr lang="en-US" sz="1600" kern="0">
                <a:solidFill>
                  <a:prstClr val="black"/>
                </a:solidFill>
                <a:latin typeface="+mj-lt"/>
                <a:cs typeface="Calibri" panose="020F0502020204030204" pitchFamily="34" charset="0"/>
              </a:rPr>
              <a:t> understanding of individual members’ </a:t>
            </a:r>
            <a:r>
              <a:rPr lang="en-US" sz="1600" b="1" kern="0">
                <a:solidFill>
                  <a:prstClr val="black"/>
                </a:solidFill>
                <a:latin typeface="+mj-lt"/>
                <a:cs typeface="Calibri" panose="020F0502020204030204" pitchFamily="34" charset="0"/>
              </a:rPr>
              <a:t>roles and responsibilities</a:t>
            </a:r>
          </a:p>
          <a:p>
            <a:pPr marL="146050" lvl="1" indent="-130175" algn="just">
              <a:spcBef>
                <a:spcPts val="750"/>
              </a:spcBef>
            </a:pPr>
            <a:endParaRPr lang="en-US" sz="1600" b="1" kern="0">
              <a:solidFill>
                <a:prstClr val="black"/>
              </a:solidFill>
              <a:latin typeface="+mj-lt"/>
              <a:cs typeface="Calibri" panose="020F0502020204030204" pitchFamily="34" charset="0"/>
            </a:endParaRPr>
          </a:p>
          <a:p>
            <a:pPr algn="just"/>
            <a:r>
              <a:rPr lang="en-GB" sz="1600">
                <a:latin typeface="+mj-lt"/>
                <a:cs typeface="Calibri" panose="020F0502020204030204" pitchFamily="34" charset="0"/>
              </a:rPr>
              <a:t>Remember, coalition building and management is a labour-intensive process,  and it needs dedicated members.</a:t>
            </a:r>
          </a:p>
          <a:p>
            <a:pPr marL="15875" lvl="1" indent="0">
              <a:spcBef>
                <a:spcPts val="750"/>
              </a:spcBef>
              <a:buNone/>
            </a:pPr>
            <a:endParaRPr lang="en-US" sz="1600" kern="0">
              <a:solidFill>
                <a:prstClr val="black"/>
              </a:solidFill>
              <a:latin typeface="+mj-lt"/>
            </a:endParaRPr>
          </a:p>
          <a:p>
            <a:pPr marL="146050" lvl="1" indent="-130175">
              <a:spcBef>
                <a:spcPts val="750"/>
              </a:spcBef>
            </a:pPr>
            <a:r>
              <a:rPr lang="en-US" sz="1600" kern="0">
                <a:solidFill>
                  <a:prstClr val="black"/>
                </a:solidFill>
                <a:latin typeface="+mj-lt"/>
              </a:rPr>
              <a:t>Once you have assessed your available capacity, you could then identify what are the areas of capacity that needs strengthening </a:t>
            </a:r>
          </a:p>
          <a:p>
            <a:pPr marL="146050" lvl="1" indent="-130175">
              <a:spcBef>
                <a:spcPts val="750"/>
              </a:spcBef>
            </a:pPr>
            <a:endParaRPr lang="en-US" sz="1600" kern="0">
              <a:solidFill>
                <a:prstClr val="black"/>
              </a:solidFill>
              <a:latin typeface="+mj-lt"/>
            </a:endParaRPr>
          </a:p>
          <a:p>
            <a:pPr marL="146050" lvl="1" indent="-130175">
              <a:spcBef>
                <a:spcPts val="750"/>
              </a:spcBef>
            </a:pPr>
            <a:r>
              <a:rPr lang="en-US" sz="1600" kern="0">
                <a:solidFill>
                  <a:prstClr val="black"/>
                </a:solidFill>
                <a:latin typeface="+mj-lt"/>
              </a:rPr>
              <a:t>What resources do you need to ensure the coalition can be sustained in its financial and human needs?</a:t>
            </a:r>
          </a:p>
        </p:txBody>
      </p:sp>
      <p:sp>
        <p:nvSpPr>
          <p:cNvPr id="4" name="Rectangle 3">
            <a:extLst>
              <a:ext uri="{FF2B5EF4-FFF2-40B4-BE49-F238E27FC236}">
                <a16:creationId xmlns:a16="http://schemas.microsoft.com/office/drawing/2014/main" id="{D3AFDDC1-5592-4853-85DB-8976EBD06D1A}"/>
              </a:ext>
            </a:extLst>
          </p:cNvPr>
          <p:cNvSpPr/>
          <p:nvPr/>
        </p:nvSpPr>
        <p:spPr>
          <a:xfrm>
            <a:off x="219539" y="1402857"/>
            <a:ext cx="8174954" cy="707886"/>
          </a:xfrm>
          <a:prstGeom prst="rect">
            <a:avLst/>
          </a:prstGeom>
        </p:spPr>
        <p:txBody>
          <a:bodyPr wrap="square">
            <a:spAutoFit/>
          </a:bodyPr>
          <a:lstStyle/>
          <a:p>
            <a:pPr marL="0" lvl="1" indent="15875" algn="just">
              <a:spcBef>
                <a:spcPts val="750"/>
              </a:spcBef>
            </a:pPr>
            <a:r>
              <a:rPr lang="en-US" sz="2000" kern="0" dirty="0">
                <a:solidFill>
                  <a:schemeClr val="accent6"/>
                </a:solidFill>
                <a:latin typeface="+mj-lt"/>
                <a:cs typeface="Calibri" panose="020F0502020204030204" pitchFamily="34" charset="0"/>
              </a:rPr>
              <a:t>It refers to </a:t>
            </a:r>
            <a:r>
              <a:rPr lang="en-US" sz="2000" b="1" kern="0" dirty="0">
                <a:solidFill>
                  <a:schemeClr val="accent6"/>
                </a:solidFill>
                <a:latin typeface="+mj-lt"/>
                <a:cs typeface="Calibri" panose="020F0502020204030204" pitchFamily="34" charset="0"/>
              </a:rPr>
              <a:t>availability of financial and human resources</a:t>
            </a:r>
            <a:r>
              <a:rPr lang="en-US" sz="2000" kern="0" dirty="0">
                <a:solidFill>
                  <a:schemeClr val="accent6"/>
                </a:solidFill>
                <a:latin typeface="+mj-lt"/>
                <a:cs typeface="Calibri" panose="020F0502020204030204" pitchFamily="34" charset="0"/>
              </a:rPr>
              <a:t>; it builds on strengths and assets, enhance capacity, and address needs.</a:t>
            </a:r>
          </a:p>
        </p:txBody>
      </p:sp>
      <p:pic>
        <p:nvPicPr>
          <p:cNvPr id="6" name="Graphic 5" descr="Lightbulb and gear">
            <a:extLst>
              <a:ext uri="{FF2B5EF4-FFF2-40B4-BE49-F238E27FC236}">
                <a16:creationId xmlns:a16="http://schemas.microsoft.com/office/drawing/2014/main" id="{0622047D-012B-40DD-B7A5-D04852DCDD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8675" y="2398295"/>
            <a:ext cx="914400" cy="914400"/>
          </a:xfrm>
          <a:prstGeom prst="rect">
            <a:avLst/>
          </a:prstGeom>
        </p:spPr>
      </p:pic>
    </p:spTree>
    <p:extLst>
      <p:ext uri="{BB962C8B-B14F-4D97-AF65-F5344CB8AC3E}">
        <p14:creationId xmlns:p14="http://schemas.microsoft.com/office/powerpoint/2010/main" val="3706928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38" y="393833"/>
            <a:ext cx="8558439" cy="639791"/>
          </a:xfrm>
        </p:spPr>
        <p:txBody>
          <a:bodyPr>
            <a:normAutofit/>
          </a:bodyPr>
          <a:lstStyle/>
          <a:p>
            <a:r>
              <a:rPr lang="en-GB"/>
              <a:t>Learning and Development</a:t>
            </a:r>
          </a:p>
        </p:txBody>
      </p:sp>
      <p:sp>
        <p:nvSpPr>
          <p:cNvPr id="3" name="Content Placeholder 2"/>
          <p:cNvSpPr>
            <a:spLocks noGrp="1"/>
          </p:cNvSpPr>
          <p:nvPr>
            <p:ph idx="1"/>
          </p:nvPr>
        </p:nvSpPr>
        <p:spPr>
          <a:xfrm>
            <a:off x="863116" y="4171412"/>
            <a:ext cx="5966085" cy="1819366"/>
          </a:xfrm>
          <a:custGeom>
            <a:avLst/>
            <a:gdLst>
              <a:gd name="connsiteX0" fmla="*/ 0 w 5966085"/>
              <a:gd name="connsiteY0" fmla="*/ 0 h 1819366"/>
              <a:gd name="connsiteX1" fmla="*/ 715930 w 5966085"/>
              <a:gd name="connsiteY1" fmla="*/ 0 h 1819366"/>
              <a:gd name="connsiteX2" fmla="*/ 1431860 w 5966085"/>
              <a:gd name="connsiteY2" fmla="*/ 0 h 1819366"/>
              <a:gd name="connsiteX3" fmla="*/ 2028469 w 5966085"/>
              <a:gd name="connsiteY3" fmla="*/ 0 h 1819366"/>
              <a:gd name="connsiteX4" fmla="*/ 2684738 w 5966085"/>
              <a:gd name="connsiteY4" fmla="*/ 0 h 1819366"/>
              <a:gd name="connsiteX5" fmla="*/ 3221686 w 5966085"/>
              <a:gd name="connsiteY5" fmla="*/ 0 h 1819366"/>
              <a:gd name="connsiteX6" fmla="*/ 3818294 w 5966085"/>
              <a:gd name="connsiteY6" fmla="*/ 0 h 1819366"/>
              <a:gd name="connsiteX7" fmla="*/ 4534225 w 5966085"/>
              <a:gd name="connsiteY7" fmla="*/ 0 h 1819366"/>
              <a:gd name="connsiteX8" fmla="*/ 5011511 w 5966085"/>
              <a:gd name="connsiteY8" fmla="*/ 0 h 1819366"/>
              <a:gd name="connsiteX9" fmla="*/ 5966085 w 5966085"/>
              <a:gd name="connsiteY9" fmla="*/ 0 h 1819366"/>
              <a:gd name="connsiteX10" fmla="*/ 5966085 w 5966085"/>
              <a:gd name="connsiteY10" fmla="*/ 418454 h 1819366"/>
              <a:gd name="connsiteX11" fmla="*/ 5966085 w 5966085"/>
              <a:gd name="connsiteY11" fmla="*/ 855102 h 1819366"/>
              <a:gd name="connsiteX12" fmla="*/ 5966085 w 5966085"/>
              <a:gd name="connsiteY12" fmla="*/ 1309944 h 1819366"/>
              <a:gd name="connsiteX13" fmla="*/ 5966085 w 5966085"/>
              <a:gd name="connsiteY13" fmla="*/ 1819366 h 1819366"/>
              <a:gd name="connsiteX14" fmla="*/ 5250155 w 5966085"/>
              <a:gd name="connsiteY14" fmla="*/ 1819366 h 1819366"/>
              <a:gd name="connsiteX15" fmla="*/ 4653546 w 5966085"/>
              <a:gd name="connsiteY15" fmla="*/ 1819366 h 1819366"/>
              <a:gd name="connsiteX16" fmla="*/ 4056938 w 5966085"/>
              <a:gd name="connsiteY16" fmla="*/ 1819366 h 1819366"/>
              <a:gd name="connsiteX17" fmla="*/ 3460329 w 5966085"/>
              <a:gd name="connsiteY17" fmla="*/ 1819366 h 1819366"/>
              <a:gd name="connsiteX18" fmla="*/ 2863721 w 5966085"/>
              <a:gd name="connsiteY18" fmla="*/ 1819366 h 1819366"/>
              <a:gd name="connsiteX19" fmla="*/ 2326773 w 5966085"/>
              <a:gd name="connsiteY19" fmla="*/ 1819366 h 1819366"/>
              <a:gd name="connsiteX20" fmla="*/ 1670504 w 5966085"/>
              <a:gd name="connsiteY20" fmla="*/ 1819366 h 1819366"/>
              <a:gd name="connsiteX21" fmla="*/ 1073895 w 5966085"/>
              <a:gd name="connsiteY21" fmla="*/ 1819366 h 1819366"/>
              <a:gd name="connsiteX22" fmla="*/ 0 w 5966085"/>
              <a:gd name="connsiteY22" fmla="*/ 1819366 h 1819366"/>
              <a:gd name="connsiteX23" fmla="*/ 0 w 5966085"/>
              <a:gd name="connsiteY23" fmla="*/ 1328137 h 1819366"/>
              <a:gd name="connsiteX24" fmla="*/ 0 w 5966085"/>
              <a:gd name="connsiteY24" fmla="*/ 836908 h 1819366"/>
              <a:gd name="connsiteX25" fmla="*/ 0 w 5966085"/>
              <a:gd name="connsiteY25" fmla="*/ 0 h 181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6085" h="1819366" fill="none" extrusionOk="0">
                <a:moveTo>
                  <a:pt x="0" y="0"/>
                </a:moveTo>
                <a:cubicBezTo>
                  <a:pt x="207099" y="-3358"/>
                  <a:pt x="419173" y="36863"/>
                  <a:pt x="715930" y="0"/>
                </a:cubicBezTo>
                <a:cubicBezTo>
                  <a:pt x="1012687" y="-36863"/>
                  <a:pt x="1243061" y="82597"/>
                  <a:pt x="1431860" y="0"/>
                </a:cubicBezTo>
                <a:cubicBezTo>
                  <a:pt x="1620659" y="-82597"/>
                  <a:pt x="1782698" y="22656"/>
                  <a:pt x="2028469" y="0"/>
                </a:cubicBezTo>
                <a:cubicBezTo>
                  <a:pt x="2274240" y="-22656"/>
                  <a:pt x="2467356" y="6428"/>
                  <a:pt x="2684738" y="0"/>
                </a:cubicBezTo>
                <a:cubicBezTo>
                  <a:pt x="2902120" y="-6428"/>
                  <a:pt x="3019286" y="10791"/>
                  <a:pt x="3221686" y="0"/>
                </a:cubicBezTo>
                <a:cubicBezTo>
                  <a:pt x="3424086" y="-10791"/>
                  <a:pt x="3695034" y="39281"/>
                  <a:pt x="3818294" y="0"/>
                </a:cubicBezTo>
                <a:cubicBezTo>
                  <a:pt x="3941554" y="-39281"/>
                  <a:pt x="4188061" y="45694"/>
                  <a:pt x="4534225" y="0"/>
                </a:cubicBezTo>
                <a:cubicBezTo>
                  <a:pt x="4880389" y="-45694"/>
                  <a:pt x="4829414" y="8555"/>
                  <a:pt x="5011511" y="0"/>
                </a:cubicBezTo>
                <a:cubicBezTo>
                  <a:pt x="5193608" y="-8555"/>
                  <a:pt x="5523881" y="2282"/>
                  <a:pt x="5966085" y="0"/>
                </a:cubicBezTo>
                <a:cubicBezTo>
                  <a:pt x="5997821" y="168399"/>
                  <a:pt x="5927452" y="321274"/>
                  <a:pt x="5966085" y="418454"/>
                </a:cubicBezTo>
                <a:cubicBezTo>
                  <a:pt x="6004718" y="515634"/>
                  <a:pt x="5922513" y="653127"/>
                  <a:pt x="5966085" y="855102"/>
                </a:cubicBezTo>
                <a:cubicBezTo>
                  <a:pt x="6009657" y="1057077"/>
                  <a:pt x="5960420" y="1192157"/>
                  <a:pt x="5966085" y="1309944"/>
                </a:cubicBezTo>
                <a:cubicBezTo>
                  <a:pt x="5971750" y="1427731"/>
                  <a:pt x="5958718" y="1600896"/>
                  <a:pt x="5966085" y="1819366"/>
                </a:cubicBezTo>
                <a:cubicBezTo>
                  <a:pt x="5734020" y="1872967"/>
                  <a:pt x="5481461" y="1754277"/>
                  <a:pt x="5250155" y="1819366"/>
                </a:cubicBezTo>
                <a:cubicBezTo>
                  <a:pt x="5018849" y="1884455"/>
                  <a:pt x="4776867" y="1785820"/>
                  <a:pt x="4653546" y="1819366"/>
                </a:cubicBezTo>
                <a:cubicBezTo>
                  <a:pt x="4530225" y="1852912"/>
                  <a:pt x="4288742" y="1766443"/>
                  <a:pt x="4056938" y="1819366"/>
                </a:cubicBezTo>
                <a:cubicBezTo>
                  <a:pt x="3825134" y="1872289"/>
                  <a:pt x="3673209" y="1790585"/>
                  <a:pt x="3460329" y="1819366"/>
                </a:cubicBezTo>
                <a:cubicBezTo>
                  <a:pt x="3247449" y="1848147"/>
                  <a:pt x="3082838" y="1773200"/>
                  <a:pt x="2863721" y="1819366"/>
                </a:cubicBezTo>
                <a:cubicBezTo>
                  <a:pt x="2644604" y="1865532"/>
                  <a:pt x="2594347" y="1807040"/>
                  <a:pt x="2326773" y="1819366"/>
                </a:cubicBezTo>
                <a:cubicBezTo>
                  <a:pt x="2059199" y="1831692"/>
                  <a:pt x="1805884" y="1776262"/>
                  <a:pt x="1670504" y="1819366"/>
                </a:cubicBezTo>
                <a:cubicBezTo>
                  <a:pt x="1535124" y="1862470"/>
                  <a:pt x="1242619" y="1776321"/>
                  <a:pt x="1073895" y="1819366"/>
                </a:cubicBezTo>
                <a:cubicBezTo>
                  <a:pt x="905171" y="1862411"/>
                  <a:pt x="327145" y="1722013"/>
                  <a:pt x="0" y="1819366"/>
                </a:cubicBezTo>
                <a:cubicBezTo>
                  <a:pt x="-53231" y="1714883"/>
                  <a:pt x="17573" y="1447888"/>
                  <a:pt x="0" y="1328137"/>
                </a:cubicBezTo>
                <a:cubicBezTo>
                  <a:pt x="-17573" y="1208386"/>
                  <a:pt x="12889" y="1045425"/>
                  <a:pt x="0" y="836908"/>
                </a:cubicBezTo>
                <a:cubicBezTo>
                  <a:pt x="-12889" y="628391"/>
                  <a:pt x="94981" y="218621"/>
                  <a:pt x="0" y="0"/>
                </a:cubicBezTo>
                <a:close/>
              </a:path>
              <a:path w="5966085" h="1819366" stroke="0" extrusionOk="0">
                <a:moveTo>
                  <a:pt x="0" y="0"/>
                </a:moveTo>
                <a:cubicBezTo>
                  <a:pt x="249612" y="-14473"/>
                  <a:pt x="350558" y="24614"/>
                  <a:pt x="536948" y="0"/>
                </a:cubicBezTo>
                <a:cubicBezTo>
                  <a:pt x="723338" y="-24614"/>
                  <a:pt x="856330" y="39586"/>
                  <a:pt x="954574" y="0"/>
                </a:cubicBezTo>
                <a:cubicBezTo>
                  <a:pt x="1052818" y="-39586"/>
                  <a:pt x="1505659" y="77635"/>
                  <a:pt x="1670504" y="0"/>
                </a:cubicBezTo>
                <a:cubicBezTo>
                  <a:pt x="1835349" y="-77635"/>
                  <a:pt x="2031567" y="58262"/>
                  <a:pt x="2207451" y="0"/>
                </a:cubicBezTo>
                <a:cubicBezTo>
                  <a:pt x="2383335" y="-58262"/>
                  <a:pt x="2572009" y="56444"/>
                  <a:pt x="2744399" y="0"/>
                </a:cubicBezTo>
                <a:cubicBezTo>
                  <a:pt x="2916789" y="-56444"/>
                  <a:pt x="3108752" y="31509"/>
                  <a:pt x="3460329" y="0"/>
                </a:cubicBezTo>
                <a:cubicBezTo>
                  <a:pt x="3811906" y="-31509"/>
                  <a:pt x="3707711" y="47257"/>
                  <a:pt x="3937616" y="0"/>
                </a:cubicBezTo>
                <a:cubicBezTo>
                  <a:pt x="4167521" y="-47257"/>
                  <a:pt x="4434270" y="78508"/>
                  <a:pt x="4653546" y="0"/>
                </a:cubicBezTo>
                <a:cubicBezTo>
                  <a:pt x="4872822" y="-78508"/>
                  <a:pt x="5027719" y="26200"/>
                  <a:pt x="5369477" y="0"/>
                </a:cubicBezTo>
                <a:cubicBezTo>
                  <a:pt x="5711235" y="-26200"/>
                  <a:pt x="5673564" y="16062"/>
                  <a:pt x="5966085" y="0"/>
                </a:cubicBezTo>
                <a:cubicBezTo>
                  <a:pt x="5987596" y="106917"/>
                  <a:pt x="5942912" y="327246"/>
                  <a:pt x="5966085" y="491229"/>
                </a:cubicBezTo>
                <a:cubicBezTo>
                  <a:pt x="5989258" y="655212"/>
                  <a:pt x="5949157" y="862015"/>
                  <a:pt x="5966085" y="964264"/>
                </a:cubicBezTo>
                <a:cubicBezTo>
                  <a:pt x="5983013" y="1066513"/>
                  <a:pt x="5923863" y="1272430"/>
                  <a:pt x="5966085" y="1364525"/>
                </a:cubicBezTo>
                <a:cubicBezTo>
                  <a:pt x="6008307" y="1456620"/>
                  <a:pt x="5918792" y="1648194"/>
                  <a:pt x="5966085" y="1819366"/>
                </a:cubicBezTo>
                <a:cubicBezTo>
                  <a:pt x="5789875" y="1857846"/>
                  <a:pt x="5566418" y="1770884"/>
                  <a:pt x="5369477" y="1819366"/>
                </a:cubicBezTo>
                <a:cubicBezTo>
                  <a:pt x="5172536" y="1867848"/>
                  <a:pt x="5033603" y="1786080"/>
                  <a:pt x="4772868" y="1819366"/>
                </a:cubicBezTo>
                <a:cubicBezTo>
                  <a:pt x="4512133" y="1852652"/>
                  <a:pt x="4286663" y="1778096"/>
                  <a:pt x="4056938" y="1819366"/>
                </a:cubicBezTo>
                <a:cubicBezTo>
                  <a:pt x="3827213" y="1860636"/>
                  <a:pt x="3672661" y="1755080"/>
                  <a:pt x="3460329" y="1819366"/>
                </a:cubicBezTo>
                <a:cubicBezTo>
                  <a:pt x="3247997" y="1883652"/>
                  <a:pt x="3161294" y="1811698"/>
                  <a:pt x="3042703" y="1819366"/>
                </a:cubicBezTo>
                <a:cubicBezTo>
                  <a:pt x="2924112" y="1827034"/>
                  <a:pt x="2769952" y="1811752"/>
                  <a:pt x="2565417" y="1819366"/>
                </a:cubicBezTo>
                <a:cubicBezTo>
                  <a:pt x="2360882" y="1826980"/>
                  <a:pt x="2043975" y="1746587"/>
                  <a:pt x="1849486" y="1819366"/>
                </a:cubicBezTo>
                <a:cubicBezTo>
                  <a:pt x="1654997" y="1892145"/>
                  <a:pt x="1514464" y="1764337"/>
                  <a:pt x="1252878" y="1819366"/>
                </a:cubicBezTo>
                <a:cubicBezTo>
                  <a:pt x="991292" y="1874395"/>
                  <a:pt x="900993" y="1798230"/>
                  <a:pt x="775591" y="1819366"/>
                </a:cubicBezTo>
                <a:cubicBezTo>
                  <a:pt x="650189" y="1840502"/>
                  <a:pt x="357356" y="1787241"/>
                  <a:pt x="0" y="1819366"/>
                </a:cubicBezTo>
                <a:cubicBezTo>
                  <a:pt x="-7140" y="1734103"/>
                  <a:pt x="37957" y="1560534"/>
                  <a:pt x="0" y="1419105"/>
                </a:cubicBezTo>
                <a:cubicBezTo>
                  <a:pt x="-37957" y="1277676"/>
                  <a:pt x="21947" y="1121542"/>
                  <a:pt x="0" y="1018845"/>
                </a:cubicBezTo>
                <a:cubicBezTo>
                  <a:pt x="-21947" y="916148"/>
                  <a:pt x="16044" y="744203"/>
                  <a:pt x="0" y="545810"/>
                </a:cubicBezTo>
                <a:cubicBezTo>
                  <a:pt x="-16044" y="347417"/>
                  <a:pt x="29534" y="152503"/>
                  <a:pt x="0" y="0"/>
                </a:cubicBezTo>
                <a:close/>
              </a:path>
            </a:pathLst>
          </a:custGeom>
          <a:solidFill>
            <a:schemeClr val="bg2"/>
          </a:solidFill>
          <a:ln w="28575">
            <a:solidFill>
              <a:schemeClr val="tx1"/>
            </a:solidFill>
            <a:extLst>
              <a:ext uri="{C807C97D-BFC1-408E-A445-0C87EB9F89A2}">
                <ask:lineSketchStyleProps xmlns:ask="http://schemas.microsoft.com/office/drawing/2018/sketchyshapes" sd="1219033472">
                  <ask:type>
                    <ask:lineSketchScribble/>
                  </ask:type>
                </ask:lineSketchStyleProps>
              </a:ext>
            </a:extLst>
          </a:ln>
        </p:spPr>
        <p:txBody>
          <a:bodyPr>
            <a:normAutofit/>
          </a:bodyPr>
          <a:lstStyle/>
          <a:p>
            <a:endParaRPr lang="en-GB" sz="1400">
              <a:latin typeface="+mj-lt"/>
              <a:cs typeface="Calibri" panose="020F0502020204030204" pitchFamily="34" charset="0"/>
            </a:endParaRPr>
          </a:p>
          <a:p>
            <a:r>
              <a:rPr lang="en-GB" sz="1400">
                <a:latin typeface="+mj-lt"/>
                <a:cs typeface="Calibri" panose="020F0502020204030204" pitchFamily="34" charset="0"/>
              </a:rPr>
              <a:t>Collect and share information and continue to adapt to it.</a:t>
            </a:r>
          </a:p>
          <a:p>
            <a:endParaRPr lang="en-GB" sz="1400">
              <a:latin typeface="+mj-lt"/>
              <a:cs typeface="Calibri" panose="020F0502020204030204" pitchFamily="34" charset="0"/>
            </a:endParaRPr>
          </a:p>
          <a:p>
            <a:r>
              <a:rPr lang="en-GB" sz="1400">
                <a:latin typeface="+mj-lt"/>
                <a:cs typeface="Calibri" panose="020F0502020204030204" pitchFamily="34" charset="0"/>
              </a:rPr>
              <a:t>Situations are constantly mutating, and the role of leadership and membership in this context is to ensure that strategy and composition of the coalition also changes as a result.</a:t>
            </a:r>
          </a:p>
        </p:txBody>
      </p:sp>
      <p:sp>
        <p:nvSpPr>
          <p:cNvPr id="4" name="Rectangle 3">
            <a:extLst>
              <a:ext uri="{FF2B5EF4-FFF2-40B4-BE49-F238E27FC236}">
                <a16:creationId xmlns:a16="http://schemas.microsoft.com/office/drawing/2014/main" id="{D3AFDDC1-5592-4853-85DB-8976EBD06D1A}"/>
              </a:ext>
            </a:extLst>
          </p:cNvPr>
          <p:cNvSpPr/>
          <p:nvPr/>
        </p:nvSpPr>
        <p:spPr>
          <a:xfrm>
            <a:off x="219539" y="1402857"/>
            <a:ext cx="8174954" cy="707886"/>
          </a:xfrm>
          <a:prstGeom prst="rect">
            <a:avLst/>
          </a:prstGeom>
        </p:spPr>
        <p:txBody>
          <a:bodyPr wrap="square">
            <a:spAutoFit/>
          </a:bodyPr>
          <a:lstStyle/>
          <a:p>
            <a:pPr marL="0" lvl="1" indent="15875">
              <a:spcBef>
                <a:spcPts val="750"/>
              </a:spcBef>
            </a:pPr>
            <a:r>
              <a:rPr lang="en-US" sz="2000" b="1" kern="0">
                <a:solidFill>
                  <a:schemeClr val="accent6"/>
                </a:solidFill>
                <a:latin typeface="+mj-lt"/>
                <a:cs typeface="Calibri" panose="020F0502020204030204" pitchFamily="34" charset="0"/>
              </a:rPr>
              <a:t>Openness to </a:t>
            </a:r>
            <a:r>
              <a:rPr lang="en-US" sz="2000" kern="0">
                <a:solidFill>
                  <a:schemeClr val="accent6"/>
                </a:solidFill>
                <a:latin typeface="+mj-lt"/>
                <a:cs typeface="Calibri" panose="020F0502020204030204" pitchFamily="34" charset="0"/>
              </a:rPr>
              <a:t>providing and receiving </a:t>
            </a:r>
            <a:r>
              <a:rPr lang="en-US" sz="2000" b="1" kern="0">
                <a:solidFill>
                  <a:schemeClr val="accent6"/>
                </a:solidFill>
                <a:latin typeface="+mj-lt"/>
                <a:cs typeface="Calibri" panose="020F0502020204030204" pitchFamily="34" charset="0"/>
              </a:rPr>
              <a:t>feedback</a:t>
            </a:r>
            <a:r>
              <a:rPr lang="en-US" sz="2000" kern="0">
                <a:solidFill>
                  <a:schemeClr val="accent6"/>
                </a:solidFill>
                <a:latin typeface="+mj-lt"/>
                <a:cs typeface="Calibri" panose="020F0502020204030204" pitchFamily="34" charset="0"/>
              </a:rPr>
              <a:t>, </a:t>
            </a:r>
            <a:r>
              <a:rPr lang="en-US" sz="2000" b="1" kern="0">
                <a:solidFill>
                  <a:schemeClr val="accent6"/>
                </a:solidFill>
                <a:latin typeface="+mj-lt"/>
                <a:cs typeface="Calibri" panose="020F0502020204030204" pitchFamily="34" charset="0"/>
              </a:rPr>
              <a:t>willingness to improve </a:t>
            </a:r>
          </a:p>
        </p:txBody>
      </p:sp>
      <p:pic>
        <p:nvPicPr>
          <p:cNvPr id="6" name="Graphic 5" descr="Lightbulb and gear">
            <a:extLst>
              <a:ext uri="{FF2B5EF4-FFF2-40B4-BE49-F238E27FC236}">
                <a16:creationId xmlns:a16="http://schemas.microsoft.com/office/drawing/2014/main" id="{0622047D-012B-40DD-B7A5-D04852DCDD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8675" y="3714212"/>
            <a:ext cx="914400" cy="914400"/>
          </a:xfrm>
          <a:prstGeom prst="rect">
            <a:avLst/>
          </a:prstGeom>
        </p:spPr>
      </p:pic>
    </p:spTree>
    <p:extLst>
      <p:ext uri="{BB962C8B-B14F-4D97-AF65-F5344CB8AC3E}">
        <p14:creationId xmlns:p14="http://schemas.microsoft.com/office/powerpoint/2010/main" val="2672606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38" y="393833"/>
            <a:ext cx="8558439" cy="639791"/>
          </a:xfrm>
        </p:spPr>
        <p:txBody>
          <a:bodyPr>
            <a:normAutofit/>
          </a:bodyPr>
          <a:lstStyle/>
          <a:p>
            <a:r>
              <a:rPr lang="en-GB"/>
              <a:t>Equity</a:t>
            </a:r>
          </a:p>
        </p:txBody>
      </p:sp>
      <p:sp>
        <p:nvSpPr>
          <p:cNvPr id="3" name="Content Placeholder 2"/>
          <p:cNvSpPr>
            <a:spLocks noGrp="1"/>
          </p:cNvSpPr>
          <p:nvPr>
            <p:ph idx="1"/>
          </p:nvPr>
        </p:nvSpPr>
        <p:spPr>
          <a:xfrm>
            <a:off x="863116" y="2907633"/>
            <a:ext cx="5966085" cy="3252537"/>
          </a:xfrm>
          <a:custGeom>
            <a:avLst/>
            <a:gdLst>
              <a:gd name="connsiteX0" fmla="*/ 0 w 5966085"/>
              <a:gd name="connsiteY0" fmla="*/ 0 h 3252537"/>
              <a:gd name="connsiteX1" fmla="*/ 656269 w 5966085"/>
              <a:gd name="connsiteY1" fmla="*/ 0 h 3252537"/>
              <a:gd name="connsiteX2" fmla="*/ 1372200 w 5966085"/>
              <a:gd name="connsiteY2" fmla="*/ 0 h 3252537"/>
              <a:gd name="connsiteX3" fmla="*/ 1849486 w 5966085"/>
              <a:gd name="connsiteY3" fmla="*/ 0 h 3252537"/>
              <a:gd name="connsiteX4" fmla="*/ 2505756 w 5966085"/>
              <a:gd name="connsiteY4" fmla="*/ 0 h 3252537"/>
              <a:gd name="connsiteX5" fmla="*/ 2983043 w 5966085"/>
              <a:gd name="connsiteY5" fmla="*/ 0 h 3252537"/>
              <a:gd name="connsiteX6" fmla="*/ 3579651 w 5966085"/>
              <a:gd name="connsiteY6" fmla="*/ 0 h 3252537"/>
              <a:gd name="connsiteX7" fmla="*/ 4235920 w 5966085"/>
              <a:gd name="connsiteY7" fmla="*/ 0 h 3252537"/>
              <a:gd name="connsiteX8" fmla="*/ 4653546 w 5966085"/>
              <a:gd name="connsiteY8" fmla="*/ 0 h 3252537"/>
              <a:gd name="connsiteX9" fmla="*/ 5071172 w 5966085"/>
              <a:gd name="connsiteY9" fmla="*/ 0 h 3252537"/>
              <a:gd name="connsiteX10" fmla="*/ 5966085 w 5966085"/>
              <a:gd name="connsiteY10" fmla="*/ 0 h 3252537"/>
              <a:gd name="connsiteX11" fmla="*/ 5966085 w 5966085"/>
              <a:gd name="connsiteY11" fmla="*/ 542090 h 3252537"/>
              <a:gd name="connsiteX12" fmla="*/ 5966085 w 5966085"/>
              <a:gd name="connsiteY12" fmla="*/ 1116704 h 3252537"/>
              <a:gd name="connsiteX13" fmla="*/ 5966085 w 5966085"/>
              <a:gd name="connsiteY13" fmla="*/ 1626269 h 3252537"/>
              <a:gd name="connsiteX14" fmla="*/ 5966085 w 5966085"/>
              <a:gd name="connsiteY14" fmla="*/ 2200883 h 3252537"/>
              <a:gd name="connsiteX15" fmla="*/ 5966085 w 5966085"/>
              <a:gd name="connsiteY15" fmla="*/ 2677922 h 3252537"/>
              <a:gd name="connsiteX16" fmla="*/ 5966085 w 5966085"/>
              <a:gd name="connsiteY16" fmla="*/ 3252537 h 3252537"/>
              <a:gd name="connsiteX17" fmla="*/ 5548459 w 5966085"/>
              <a:gd name="connsiteY17" fmla="*/ 3252537 h 3252537"/>
              <a:gd name="connsiteX18" fmla="*/ 4832529 w 5966085"/>
              <a:gd name="connsiteY18" fmla="*/ 3252537 h 3252537"/>
              <a:gd name="connsiteX19" fmla="*/ 4176259 w 5966085"/>
              <a:gd name="connsiteY19" fmla="*/ 3252537 h 3252537"/>
              <a:gd name="connsiteX20" fmla="*/ 3519990 w 5966085"/>
              <a:gd name="connsiteY20" fmla="*/ 3252537 h 3252537"/>
              <a:gd name="connsiteX21" fmla="*/ 2863721 w 5966085"/>
              <a:gd name="connsiteY21" fmla="*/ 3252537 h 3252537"/>
              <a:gd name="connsiteX22" fmla="*/ 2386434 w 5966085"/>
              <a:gd name="connsiteY22" fmla="*/ 3252537 h 3252537"/>
              <a:gd name="connsiteX23" fmla="*/ 1670504 w 5966085"/>
              <a:gd name="connsiteY23" fmla="*/ 3252537 h 3252537"/>
              <a:gd name="connsiteX24" fmla="*/ 1073895 w 5966085"/>
              <a:gd name="connsiteY24" fmla="*/ 3252537 h 3252537"/>
              <a:gd name="connsiteX25" fmla="*/ 656269 w 5966085"/>
              <a:gd name="connsiteY25" fmla="*/ 3252537 h 3252537"/>
              <a:gd name="connsiteX26" fmla="*/ 0 w 5966085"/>
              <a:gd name="connsiteY26" fmla="*/ 3252537 h 3252537"/>
              <a:gd name="connsiteX27" fmla="*/ 0 w 5966085"/>
              <a:gd name="connsiteY27" fmla="*/ 2742973 h 3252537"/>
              <a:gd name="connsiteX28" fmla="*/ 0 w 5966085"/>
              <a:gd name="connsiteY28" fmla="*/ 2200883 h 3252537"/>
              <a:gd name="connsiteX29" fmla="*/ 0 w 5966085"/>
              <a:gd name="connsiteY29" fmla="*/ 1593743 h 3252537"/>
              <a:gd name="connsiteX30" fmla="*/ 0 w 5966085"/>
              <a:gd name="connsiteY30" fmla="*/ 986603 h 3252537"/>
              <a:gd name="connsiteX31" fmla="*/ 0 w 5966085"/>
              <a:gd name="connsiteY31" fmla="*/ 0 h 32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66085" h="3252537" fill="none" extrusionOk="0">
                <a:moveTo>
                  <a:pt x="0" y="0"/>
                </a:moveTo>
                <a:cubicBezTo>
                  <a:pt x="292461" y="-73856"/>
                  <a:pt x="378691" y="74424"/>
                  <a:pt x="656269" y="0"/>
                </a:cubicBezTo>
                <a:cubicBezTo>
                  <a:pt x="933847" y="-74424"/>
                  <a:pt x="1026036" y="45694"/>
                  <a:pt x="1372200" y="0"/>
                </a:cubicBezTo>
                <a:cubicBezTo>
                  <a:pt x="1718364" y="-45694"/>
                  <a:pt x="1667389" y="8555"/>
                  <a:pt x="1849486" y="0"/>
                </a:cubicBezTo>
                <a:cubicBezTo>
                  <a:pt x="2031583" y="-8555"/>
                  <a:pt x="2282392" y="7817"/>
                  <a:pt x="2505756" y="0"/>
                </a:cubicBezTo>
                <a:cubicBezTo>
                  <a:pt x="2729120" y="-7817"/>
                  <a:pt x="2884992" y="33361"/>
                  <a:pt x="2983043" y="0"/>
                </a:cubicBezTo>
                <a:cubicBezTo>
                  <a:pt x="3081094" y="-33361"/>
                  <a:pt x="3284473" y="58421"/>
                  <a:pt x="3579651" y="0"/>
                </a:cubicBezTo>
                <a:cubicBezTo>
                  <a:pt x="3874829" y="-58421"/>
                  <a:pt x="4004341" y="39824"/>
                  <a:pt x="4235920" y="0"/>
                </a:cubicBezTo>
                <a:cubicBezTo>
                  <a:pt x="4467499" y="-39824"/>
                  <a:pt x="4464083" y="12284"/>
                  <a:pt x="4653546" y="0"/>
                </a:cubicBezTo>
                <a:cubicBezTo>
                  <a:pt x="4843009" y="-12284"/>
                  <a:pt x="4869067" y="26504"/>
                  <a:pt x="5071172" y="0"/>
                </a:cubicBezTo>
                <a:cubicBezTo>
                  <a:pt x="5273277" y="-26504"/>
                  <a:pt x="5542107" y="31602"/>
                  <a:pt x="5966085" y="0"/>
                </a:cubicBezTo>
                <a:cubicBezTo>
                  <a:pt x="5975751" y="108755"/>
                  <a:pt x="5953728" y="278697"/>
                  <a:pt x="5966085" y="542090"/>
                </a:cubicBezTo>
                <a:cubicBezTo>
                  <a:pt x="5978442" y="805483"/>
                  <a:pt x="5953877" y="977242"/>
                  <a:pt x="5966085" y="1116704"/>
                </a:cubicBezTo>
                <a:cubicBezTo>
                  <a:pt x="5978293" y="1256166"/>
                  <a:pt x="5906651" y="1450475"/>
                  <a:pt x="5966085" y="1626269"/>
                </a:cubicBezTo>
                <a:cubicBezTo>
                  <a:pt x="6025519" y="1802063"/>
                  <a:pt x="5945201" y="2030126"/>
                  <a:pt x="5966085" y="2200883"/>
                </a:cubicBezTo>
                <a:cubicBezTo>
                  <a:pt x="5986969" y="2371640"/>
                  <a:pt x="5950660" y="2482831"/>
                  <a:pt x="5966085" y="2677922"/>
                </a:cubicBezTo>
                <a:cubicBezTo>
                  <a:pt x="5981510" y="2873013"/>
                  <a:pt x="5913016" y="3066048"/>
                  <a:pt x="5966085" y="3252537"/>
                </a:cubicBezTo>
                <a:cubicBezTo>
                  <a:pt x="5804965" y="3266756"/>
                  <a:pt x="5649023" y="3212722"/>
                  <a:pt x="5548459" y="3252537"/>
                </a:cubicBezTo>
                <a:cubicBezTo>
                  <a:pt x="5447895" y="3292352"/>
                  <a:pt x="5029721" y="3170034"/>
                  <a:pt x="4832529" y="3252537"/>
                </a:cubicBezTo>
                <a:cubicBezTo>
                  <a:pt x="4635337" y="3335040"/>
                  <a:pt x="4445153" y="3236110"/>
                  <a:pt x="4176259" y="3252537"/>
                </a:cubicBezTo>
                <a:cubicBezTo>
                  <a:pt x="3907365" y="3268964"/>
                  <a:pt x="3841282" y="3175956"/>
                  <a:pt x="3519990" y="3252537"/>
                </a:cubicBezTo>
                <a:cubicBezTo>
                  <a:pt x="3198698" y="3329118"/>
                  <a:pt x="3027725" y="3202152"/>
                  <a:pt x="2863721" y="3252537"/>
                </a:cubicBezTo>
                <a:cubicBezTo>
                  <a:pt x="2699717" y="3302922"/>
                  <a:pt x="2584201" y="3211258"/>
                  <a:pt x="2386434" y="3252537"/>
                </a:cubicBezTo>
                <a:cubicBezTo>
                  <a:pt x="2188667" y="3293816"/>
                  <a:pt x="1995775" y="3249115"/>
                  <a:pt x="1670504" y="3252537"/>
                </a:cubicBezTo>
                <a:cubicBezTo>
                  <a:pt x="1345233" y="3255959"/>
                  <a:pt x="1354960" y="3228629"/>
                  <a:pt x="1073895" y="3252537"/>
                </a:cubicBezTo>
                <a:cubicBezTo>
                  <a:pt x="792830" y="3276445"/>
                  <a:pt x="783118" y="3241398"/>
                  <a:pt x="656269" y="3252537"/>
                </a:cubicBezTo>
                <a:cubicBezTo>
                  <a:pt x="529420" y="3263676"/>
                  <a:pt x="238999" y="3225980"/>
                  <a:pt x="0" y="3252537"/>
                </a:cubicBezTo>
                <a:cubicBezTo>
                  <a:pt x="-22113" y="3148267"/>
                  <a:pt x="33724" y="2936345"/>
                  <a:pt x="0" y="2742973"/>
                </a:cubicBezTo>
                <a:cubicBezTo>
                  <a:pt x="-33724" y="2549601"/>
                  <a:pt x="32747" y="2328864"/>
                  <a:pt x="0" y="2200883"/>
                </a:cubicBezTo>
                <a:cubicBezTo>
                  <a:pt x="-32747" y="2072902"/>
                  <a:pt x="37941" y="1799713"/>
                  <a:pt x="0" y="1593743"/>
                </a:cubicBezTo>
                <a:cubicBezTo>
                  <a:pt x="-37941" y="1387773"/>
                  <a:pt x="31465" y="1226895"/>
                  <a:pt x="0" y="986603"/>
                </a:cubicBezTo>
                <a:cubicBezTo>
                  <a:pt x="-31465" y="746311"/>
                  <a:pt x="24674" y="414719"/>
                  <a:pt x="0" y="0"/>
                </a:cubicBezTo>
                <a:close/>
              </a:path>
              <a:path w="5966085" h="3252537" stroke="0" extrusionOk="0">
                <a:moveTo>
                  <a:pt x="0" y="0"/>
                </a:moveTo>
                <a:cubicBezTo>
                  <a:pt x="249612" y="-14473"/>
                  <a:pt x="350558" y="24614"/>
                  <a:pt x="536948" y="0"/>
                </a:cubicBezTo>
                <a:cubicBezTo>
                  <a:pt x="723338" y="-24614"/>
                  <a:pt x="856330" y="39586"/>
                  <a:pt x="954574" y="0"/>
                </a:cubicBezTo>
                <a:cubicBezTo>
                  <a:pt x="1052818" y="-39586"/>
                  <a:pt x="1505659" y="77635"/>
                  <a:pt x="1670504" y="0"/>
                </a:cubicBezTo>
                <a:cubicBezTo>
                  <a:pt x="1835349" y="-77635"/>
                  <a:pt x="2031567" y="58262"/>
                  <a:pt x="2207451" y="0"/>
                </a:cubicBezTo>
                <a:cubicBezTo>
                  <a:pt x="2383335" y="-58262"/>
                  <a:pt x="2572009" y="56444"/>
                  <a:pt x="2744399" y="0"/>
                </a:cubicBezTo>
                <a:cubicBezTo>
                  <a:pt x="2916789" y="-56444"/>
                  <a:pt x="3108752" y="31509"/>
                  <a:pt x="3460329" y="0"/>
                </a:cubicBezTo>
                <a:cubicBezTo>
                  <a:pt x="3811906" y="-31509"/>
                  <a:pt x="3707711" y="47257"/>
                  <a:pt x="3937616" y="0"/>
                </a:cubicBezTo>
                <a:cubicBezTo>
                  <a:pt x="4167521" y="-47257"/>
                  <a:pt x="4434270" y="78508"/>
                  <a:pt x="4653546" y="0"/>
                </a:cubicBezTo>
                <a:cubicBezTo>
                  <a:pt x="4872822" y="-78508"/>
                  <a:pt x="5027719" y="26200"/>
                  <a:pt x="5369477" y="0"/>
                </a:cubicBezTo>
                <a:cubicBezTo>
                  <a:pt x="5711235" y="-26200"/>
                  <a:pt x="5673564" y="16062"/>
                  <a:pt x="5966085" y="0"/>
                </a:cubicBezTo>
                <a:cubicBezTo>
                  <a:pt x="6003238" y="272931"/>
                  <a:pt x="5896429" y="326230"/>
                  <a:pt x="5966085" y="607140"/>
                </a:cubicBezTo>
                <a:cubicBezTo>
                  <a:pt x="6035741" y="888050"/>
                  <a:pt x="5949713" y="900935"/>
                  <a:pt x="5966085" y="1181755"/>
                </a:cubicBezTo>
                <a:cubicBezTo>
                  <a:pt x="5982457" y="1462575"/>
                  <a:pt x="5923284" y="1525325"/>
                  <a:pt x="5966085" y="1626268"/>
                </a:cubicBezTo>
                <a:cubicBezTo>
                  <a:pt x="6008886" y="1727211"/>
                  <a:pt x="5904377" y="1936101"/>
                  <a:pt x="5966085" y="2168358"/>
                </a:cubicBezTo>
                <a:cubicBezTo>
                  <a:pt x="6027793" y="2400615"/>
                  <a:pt x="5907493" y="2455773"/>
                  <a:pt x="5966085" y="2710447"/>
                </a:cubicBezTo>
                <a:cubicBezTo>
                  <a:pt x="6024677" y="2965121"/>
                  <a:pt x="5905812" y="3065439"/>
                  <a:pt x="5966085" y="3252537"/>
                </a:cubicBezTo>
                <a:cubicBezTo>
                  <a:pt x="5690699" y="3323444"/>
                  <a:pt x="5617300" y="3196602"/>
                  <a:pt x="5309816" y="3252537"/>
                </a:cubicBezTo>
                <a:cubicBezTo>
                  <a:pt x="5002332" y="3308472"/>
                  <a:pt x="4925539" y="3188251"/>
                  <a:pt x="4713207" y="3252537"/>
                </a:cubicBezTo>
                <a:cubicBezTo>
                  <a:pt x="4500875" y="3316823"/>
                  <a:pt x="4414172" y="3244869"/>
                  <a:pt x="4295581" y="3252537"/>
                </a:cubicBezTo>
                <a:cubicBezTo>
                  <a:pt x="4176990" y="3260205"/>
                  <a:pt x="4024616" y="3196460"/>
                  <a:pt x="3818294" y="3252537"/>
                </a:cubicBezTo>
                <a:cubicBezTo>
                  <a:pt x="3611972" y="3308614"/>
                  <a:pt x="3292723" y="3179613"/>
                  <a:pt x="3102364" y="3252537"/>
                </a:cubicBezTo>
                <a:cubicBezTo>
                  <a:pt x="2912005" y="3325461"/>
                  <a:pt x="2767342" y="3197508"/>
                  <a:pt x="2505756" y="3252537"/>
                </a:cubicBezTo>
                <a:cubicBezTo>
                  <a:pt x="2244170" y="3307566"/>
                  <a:pt x="2153871" y="3231401"/>
                  <a:pt x="2028469" y="3252537"/>
                </a:cubicBezTo>
                <a:cubicBezTo>
                  <a:pt x="1903067" y="3273673"/>
                  <a:pt x="1594050" y="3185577"/>
                  <a:pt x="1431860" y="3252537"/>
                </a:cubicBezTo>
                <a:cubicBezTo>
                  <a:pt x="1269670" y="3319497"/>
                  <a:pt x="1100326" y="3214966"/>
                  <a:pt x="1014234" y="3252537"/>
                </a:cubicBezTo>
                <a:cubicBezTo>
                  <a:pt x="928142" y="3290108"/>
                  <a:pt x="697053" y="3213531"/>
                  <a:pt x="596608" y="3252537"/>
                </a:cubicBezTo>
                <a:cubicBezTo>
                  <a:pt x="496163" y="3291543"/>
                  <a:pt x="122207" y="3195653"/>
                  <a:pt x="0" y="3252537"/>
                </a:cubicBezTo>
                <a:cubicBezTo>
                  <a:pt x="-39171" y="3134989"/>
                  <a:pt x="18747" y="3005648"/>
                  <a:pt x="0" y="2775498"/>
                </a:cubicBezTo>
                <a:cubicBezTo>
                  <a:pt x="-18747" y="2545348"/>
                  <a:pt x="38373" y="2376893"/>
                  <a:pt x="0" y="2168358"/>
                </a:cubicBezTo>
                <a:cubicBezTo>
                  <a:pt x="-38373" y="1959823"/>
                  <a:pt x="4650" y="1821042"/>
                  <a:pt x="0" y="1658794"/>
                </a:cubicBezTo>
                <a:cubicBezTo>
                  <a:pt x="-4650" y="1496546"/>
                  <a:pt x="44281" y="1323870"/>
                  <a:pt x="0" y="1214280"/>
                </a:cubicBezTo>
                <a:cubicBezTo>
                  <a:pt x="-44281" y="1104690"/>
                  <a:pt x="23273" y="849368"/>
                  <a:pt x="0" y="639666"/>
                </a:cubicBezTo>
                <a:cubicBezTo>
                  <a:pt x="-23273" y="429964"/>
                  <a:pt x="65959" y="225677"/>
                  <a:pt x="0" y="0"/>
                </a:cubicBezTo>
                <a:close/>
              </a:path>
            </a:pathLst>
          </a:custGeom>
          <a:solidFill>
            <a:schemeClr val="bg2"/>
          </a:solidFill>
          <a:ln w="28575">
            <a:solidFill>
              <a:schemeClr val="tx1"/>
            </a:solidFill>
            <a:extLst>
              <a:ext uri="{C807C97D-BFC1-408E-A445-0C87EB9F89A2}">
                <ask:lineSketchStyleProps xmlns:ask="http://schemas.microsoft.com/office/drawing/2018/sketchyshapes" sd="1219033472">
                  <ask:type>
                    <ask:lineSketchScribble/>
                  </ask:type>
                </ask:lineSketchStyleProps>
              </a:ext>
            </a:extLst>
          </a:ln>
        </p:spPr>
        <p:txBody>
          <a:bodyPr>
            <a:normAutofit fontScale="92500" lnSpcReduction="10000"/>
          </a:bodyPr>
          <a:lstStyle/>
          <a:p>
            <a:pPr fontAlgn="base"/>
            <a:endParaRPr lang="en-GB" sz="1400">
              <a:latin typeface="+mj-lt"/>
              <a:cs typeface="Calibri" panose="020F0502020204030204" pitchFamily="34" charset="0"/>
            </a:endParaRPr>
          </a:p>
          <a:p>
            <a:pPr fontAlgn="base"/>
            <a:r>
              <a:rPr lang="en-GB" sz="1400">
                <a:latin typeface="+mj-lt"/>
                <a:cs typeface="Calibri" panose="020F0502020204030204" pitchFamily="34" charset="0"/>
              </a:rPr>
              <a:t>Group members share information and treat each other as allies, with </a:t>
            </a:r>
            <a:r>
              <a:rPr lang="en-GB" sz="1400" b="1">
                <a:latin typeface="+mj-lt"/>
                <a:cs typeface="Calibri" panose="020F0502020204030204" pitchFamily="34" charset="0"/>
              </a:rPr>
              <a:t>respect</a:t>
            </a:r>
            <a:r>
              <a:rPr lang="en-GB" sz="1400">
                <a:latin typeface="+mj-lt"/>
                <a:cs typeface="Calibri" panose="020F0502020204030204" pitchFamily="34" charset="0"/>
              </a:rPr>
              <a:t>.</a:t>
            </a:r>
          </a:p>
          <a:p>
            <a:pPr fontAlgn="base"/>
            <a:endParaRPr lang="en-GB" sz="1400">
              <a:latin typeface="+mj-lt"/>
              <a:cs typeface="Calibri" panose="020F0502020204030204" pitchFamily="34" charset="0"/>
            </a:endParaRPr>
          </a:p>
          <a:p>
            <a:pPr algn="just" fontAlgn="base"/>
            <a:r>
              <a:rPr lang="en-GB" sz="1400">
                <a:latin typeface="+mj-lt"/>
                <a:cs typeface="Calibri" panose="020F0502020204030204" pitchFamily="34" charset="0"/>
              </a:rPr>
              <a:t>People work together across differences of racial/ethnic background</a:t>
            </a:r>
          </a:p>
          <a:p>
            <a:pPr algn="just" fontAlgn="base"/>
            <a:endParaRPr lang="en-GB" sz="1400">
              <a:latin typeface="+mj-lt"/>
              <a:cs typeface="Calibri" panose="020F0502020204030204" pitchFamily="34" charset="0"/>
            </a:endParaRPr>
          </a:p>
          <a:p>
            <a:pPr algn="just" fontAlgn="base"/>
            <a:r>
              <a:rPr lang="en-GB" sz="1400">
                <a:latin typeface="+mj-lt"/>
                <a:cs typeface="Calibri" panose="020F0502020204030204" pitchFamily="34" charset="0"/>
              </a:rPr>
              <a:t>People of colour are given the opportunity to take on leadership roles</a:t>
            </a:r>
          </a:p>
          <a:p>
            <a:pPr algn="just" fontAlgn="base"/>
            <a:endParaRPr lang="en-GB" sz="1400">
              <a:latin typeface="+mj-lt"/>
              <a:cs typeface="Calibri" panose="020F0502020204030204" pitchFamily="34" charset="0"/>
            </a:endParaRPr>
          </a:p>
          <a:p>
            <a:pPr algn="just" fontAlgn="base"/>
            <a:r>
              <a:rPr lang="en-GB" sz="1400">
                <a:latin typeface="+mj-lt"/>
                <a:cs typeface="Calibri" panose="020F0502020204030204" pitchFamily="34" charset="0"/>
              </a:rPr>
              <a:t>People speak for themselves and are not asked to speak on behalf of a particular group</a:t>
            </a:r>
          </a:p>
          <a:p>
            <a:pPr algn="just" fontAlgn="base"/>
            <a:endParaRPr lang="en-GB" sz="1400">
              <a:latin typeface="+mj-lt"/>
              <a:cs typeface="Calibri" panose="020F0502020204030204" pitchFamily="34" charset="0"/>
            </a:endParaRPr>
          </a:p>
          <a:p>
            <a:pPr algn="just" fontAlgn="base"/>
            <a:r>
              <a:rPr lang="en-GB" sz="1400">
                <a:latin typeface="+mj-lt"/>
                <a:cs typeface="Calibri" panose="020F0502020204030204" pitchFamily="34" charset="0"/>
              </a:rPr>
              <a:t>People understand the history of racism and other forms of oppression in their community, and they take time to talk about how those dynamics could play out in their coalition and community efforts</a:t>
            </a:r>
            <a:r>
              <a:rPr lang="en-GB" sz="1400">
                <a:latin typeface="+mj-lt"/>
              </a:rPr>
              <a:t>.</a:t>
            </a:r>
          </a:p>
        </p:txBody>
      </p:sp>
      <p:sp>
        <p:nvSpPr>
          <p:cNvPr id="4" name="Rectangle 3">
            <a:extLst>
              <a:ext uri="{FF2B5EF4-FFF2-40B4-BE49-F238E27FC236}">
                <a16:creationId xmlns:a16="http://schemas.microsoft.com/office/drawing/2014/main" id="{D3AFDDC1-5592-4853-85DB-8976EBD06D1A}"/>
              </a:ext>
            </a:extLst>
          </p:cNvPr>
          <p:cNvSpPr/>
          <p:nvPr/>
        </p:nvSpPr>
        <p:spPr>
          <a:xfrm>
            <a:off x="219539" y="1402857"/>
            <a:ext cx="8174954" cy="1323439"/>
          </a:xfrm>
          <a:prstGeom prst="rect">
            <a:avLst/>
          </a:prstGeom>
        </p:spPr>
        <p:txBody>
          <a:bodyPr wrap="square">
            <a:spAutoFit/>
          </a:bodyPr>
          <a:lstStyle/>
          <a:p>
            <a:pPr marL="0" lvl="1" fontAlgn="base"/>
            <a:r>
              <a:rPr lang="en-GB" sz="2000">
                <a:latin typeface="+mj-lt"/>
                <a:cs typeface="Calibri" panose="020F0502020204030204" pitchFamily="34" charset="0"/>
              </a:rPr>
              <a:t>It’s a way of examining all aspects of the work from group dynamics </a:t>
            </a:r>
          </a:p>
          <a:p>
            <a:pPr marL="0" lvl="1" fontAlgn="base"/>
            <a:r>
              <a:rPr lang="en-GB" sz="2000">
                <a:latin typeface="+mj-lt"/>
                <a:cs typeface="Calibri" panose="020F0502020204030204" pitchFamily="34" charset="0"/>
              </a:rPr>
              <a:t>(e.g. how the meetings are run; the language that’s used in communications; etc.) that will </a:t>
            </a:r>
            <a:r>
              <a:rPr lang="en-GB" sz="2000" b="1">
                <a:latin typeface="+mj-lt"/>
                <a:cs typeface="Calibri" panose="020F0502020204030204" pitchFamily="34" charset="0"/>
              </a:rPr>
              <a:t>ensure that everyone in the coalition feel welcome or comfortable.</a:t>
            </a:r>
          </a:p>
        </p:txBody>
      </p:sp>
      <p:pic>
        <p:nvPicPr>
          <p:cNvPr id="6" name="Graphic 5" descr="Lightbulb and gear">
            <a:extLst>
              <a:ext uri="{FF2B5EF4-FFF2-40B4-BE49-F238E27FC236}">
                <a16:creationId xmlns:a16="http://schemas.microsoft.com/office/drawing/2014/main" id="{0622047D-012B-40DD-B7A5-D04852DCDD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2307" y="2638329"/>
            <a:ext cx="914400" cy="914400"/>
          </a:xfrm>
          <a:prstGeom prst="rect">
            <a:avLst/>
          </a:prstGeom>
        </p:spPr>
      </p:pic>
    </p:spTree>
    <p:extLst>
      <p:ext uri="{BB962C8B-B14F-4D97-AF65-F5344CB8AC3E}">
        <p14:creationId xmlns:p14="http://schemas.microsoft.com/office/powerpoint/2010/main" val="29377319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LREADY-CHECKED" val="TRUE"/>
</p:tagLst>
</file>

<file path=ppt/tags/tag2.xml><?xml version="1.0" encoding="utf-8"?>
<p:tagLst xmlns:a="http://schemas.openxmlformats.org/drawingml/2006/main" xmlns:r="http://schemas.openxmlformats.org/officeDocument/2006/relationships" xmlns:p="http://schemas.openxmlformats.org/presentationml/2006/main">
  <p:tag name="ALREADY-CHECKED" val="TRUE"/>
</p:tagLst>
</file>

<file path=ppt/tags/tag3.xml><?xml version="1.0" encoding="utf-8"?>
<p:tagLst xmlns:a="http://schemas.openxmlformats.org/drawingml/2006/main" xmlns:r="http://schemas.openxmlformats.org/officeDocument/2006/relationships" xmlns:p="http://schemas.openxmlformats.org/presentationml/2006/main">
  <p:tag name="ALREADY-CHECKED" val="TRUE"/>
</p:tagLst>
</file>

<file path=ppt/tags/tag4.xml><?xml version="1.0" encoding="utf-8"?>
<p:tagLst xmlns:a="http://schemas.openxmlformats.org/drawingml/2006/main" xmlns:r="http://schemas.openxmlformats.org/officeDocument/2006/relationships" xmlns:p="http://schemas.openxmlformats.org/presentationml/2006/main">
  <p:tag name="ALREADY-CHECKED" val="TRUE"/>
</p:tagLst>
</file>

<file path=ppt/tags/tag5.xml><?xml version="1.0" encoding="utf-8"?>
<p:tagLst xmlns:a="http://schemas.openxmlformats.org/drawingml/2006/main" xmlns:r="http://schemas.openxmlformats.org/officeDocument/2006/relationships" xmlns:p="http://schemas.openxmlformats.org/presentationml/2006/main">
  <p:tag name="ALREADY-CHECKED" val="TRUE"/>
</p:tagLst>
</file>

<file path=ppt/theme/theme1.xml><?xml version="1.0" encoding="utf-8"?>
<a:theme xmlns:a="http://schemas.openxmlformats.org/drawingml/2006/main" name="MamaYe-2">
  <a:themeElements>
    <a:clrScheme name="MamaYeE4A">
      <a:dk1>
        <a:srgbClr val="4D8076"/>
      </a:dk1>
      <a:lt1>
        <a:srgbClr val="FFFFFF"/>
      </a:lt1>
      <a:dk2>
        <a:srgbClr val="6C245E"/>
      </a:dk2>
      <a:lt2>
        <a:srgbClr val="E2F0ED"/>
      </a:lt2>
      <a:accent1>
        <a:srgbClr val="DD5412"/>
      </a:accent1>
      <a:accent2>
        <a:srgbClr val="82C5B7"/>
      </a:accent2>
      <a:accent3>
        <a:srgbClr val="FCAF17"/>
      </a:accent3>
      <a:accent4>
        <a:srgbClr val="913D15"/>
      </a:accent4>
      <a:accent5>
        <a:srgbClr val="1E3C5E"/>
      </a:accent5>
      <a:accent6>
        <a:srgbClr val="4D8076"/>
      </a:accent6>
      <a:hlink>
        <a:srgbClr val="4B4134"/>
      </a:hlink>
      <a:folHlink>
        <a:srgbClr val="FFD4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maYe1" id="{AA7CEBF7-9BB9-0840-BA3D-4C1A72FCFBD4}" vid="{2AD84487-6B60-E245-B2A8-4E00B97F3A46}"/>
    </a:ext>
  </a:extLst>
</a:theme>
</file>

<file path=ppt/theme/theme2.xml><?xml version="1.0" encoding="utf-8"?>
<a:theme xmlns:a="http://schemas.openxmlformats.org/drawingml/2006/main" name="1_MamaYe-2">
  <a:themeElements>
    <a:clrScheme name="MamaYeE4A">
      <a:dk1>
        <a:srgbClr val="4D8076"/>
      </a:dk1>
      <a:lt1>
        <a:srgbClr val="FFFFFF"/>
      </a:lt1>
      <a:dk2>
        <a:srgbClr val="6C245E"/>
      </a:dk2>
      <a:lt2>
        <a:srgbClr val="E2F0ED"/>
      </a:lt2>
      <a:accent1>
        <a:srgbClr val="DD5412"/>
      </a:accent1>
      <a:accent2>
        <a:srgbClr val="82C5B7"/>
      </a:accent2>
      <a:accent3>
        <a:srgbClr val="FCAF17"/>
      </a:accent3>
      <a:accent4>
        <a:srgbClr val="913D15"/>
      </a:accent4>
      <a:accent5>
        <a:srgbClr val="1E3C5E"/>
      </a:accent5>
      <a:accent6>
        <a:srgbClr val="4D8076"/>
      </a:accent6>
      <a:hlink>
        <a:srgbClr val="4B4134"/>
      </a:hlink>
      <a:folHlink>
        <a:srgbClr val="FFD4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maYe1" id="{AA7CEBF7-9BB9-0840-BA3D-4C1A72FCFBD4}" vid="{2AD84487-6B60-E245-B2A8-4E00B97F3A46}"/>
    </a:ext>
  </a:extLst>
</a:theme>
</file>

<file path=ppt/theme/theme3.xml><?xml version="1.0" encoding="utf-8"?>
<a:theme xmlns:a="http://schemas.openxmlformats.org/drawingml/2006/main" name="MODULE 2">
  <a:themeElements>
    <a:clrScheme name="MamaYeE4A">
      <a:dk1>
        <a:srgbClr val="4D8076"/>
      </a:dk1>
      <a:lt1>
        <a:srgbClr val="FFFFFF"/>
      </a:lt1>
      <a:dk2>
        <a:srgbClr val="6C245E"/>
      </a:dk2>
      <a:lt2>
        <a:srgbClr val="E2F0ED"/>
      </a:lt2>
      <a:accent1>
        <a:srgbClr val="DD5412"/>
      </a:accent1>
      <a:accent2>
        <a:srgbClr val="82C5B7"/>
      </a:accent2>
      <a:accent3>
        <a:srgbClr val="FCAF17"/>
      </a:accent3>
      <a:accent4>
        <a:srgbClr val="913D15"/>
      </a:accent4>
      <a:accent5>
        <a:srgbClr val="1E3C5E"/>
      </a:accent5>
      <a:accent6>
        <a:srgbClr val="4D8076"/>
      </a:accent6>
      <a:hlink>
        <a:srgbClr val="4B4134"/>
      </a:hlink>
      <a:folHlink>
        <a:srgbClr val="FFD4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maYe1" id="{AA7CEBF7-9BB9-0840-BA3D-4C1A72FCFBD4}" vid="{2AD84487-6B60-E245-B2A8-4E00B97F3A46}"/>
    </a:ext>
  </a:extLst>
</a:theme>
</file>

<file path=ppt/theme/theme4.xml><?xml version="1.0" encoding="utf-8"?>
<a:theme xmlns:a="http://schemas.openxmlformats.org/drawingml/2006/main" name="2_MamaYe-2">
  <a:themeElements>
    <a:clrScheme name="MamaYeE4A">
      <a:dk1>
        <a:srgbClr val="4D8076"/>
      </a:dk1>
      <a:lt1>
        <a:srgbClr val="FFFFFF"/>
      </a:lt1>
      <a:dk2>
        <a:srgbClr val="6C245E"/>
      </a:dk2>
      <a:lt2>
        <a:srgbClr val="E2F0ED"/>
      </a:lt2>
      <a:accent1>
        <a:srgbClr val="DD5412"/>
      </a:accent1>
      <a:accent2>
        <a:srgbClr val="82C5B7"/>
      </a:accent2>
      <a:accent3>
        <a:srgbClr val="FCAF17"/>
      </a:accent3>
      <a:accent4>
        <a:srgbClr val="913D15"/>
      </a:accent4>
      <a:accent5>
        <a:srgbClr val="1E3C5E"/>
      </a:accent5>
      <a:accent6>
        <a:srgbClr val="4D8076"/>
      </a:accent6>
      <a:hlink>
        <a:srgbClr val="4B4134"/>
      </a:hlink>
      <a:folHlink>
        <a:srgbClr val="FFD4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maYe1" id="{AA7CEBF7-9BB9-0840-BA3D-4C1A72FCFBD4}" vid="{2AD84487-6B60-E245-B2A8-4E00B97F3A46}"/>
    </a:ext>
  </a:extLst>
</a:theme>
</file>

<file path=ppt/theme/theme5.xml><?xml version="1.0" encoding="utf-8"?>
<a:theme xmlns:a="http://schemas.openxmlformats.org/drawingml/2006/main" name="3_MamaYe-2">
  <a:themeElements>
    <a:clrScheme name="MamaYeE4A">
      <a:dk1>
        <a:srgbClr val="4D8076"/>
      </a:dk1>
      <a:lt1>
        <a:srgbClr val="FFFFFF"/>
      </a:lt1>
      <a:dk2>
        <a:srgbClr val="6C245E"/>
      </a:dk2>
      <a:lt2>
        <a:srgbClr val="E2F0ED"/>
      </a:lt2>
      <a:accent1>
        <a:srgbClr val="DD5412"/>
      </a:accent1>
      <a:accent2>
        <a:srgbClr val="82C5B7"/>
      </a:accent2>
      <a:accent3>
        <a:srgbClr val="FCAF17"/>
      </a:accent3>
      <a:accent4>
        <a:srgbClr val="913D15"/>
      </a:accent4>
      <a:accent5>
        <a:srgbClr val="1E3C5E"/>
      </a:accent5>
      <a:accent6>
        <a:srgbClr val="4D8076"/>
      </a:accent6>
      <a:hlink>
        <a:srgbClr val="4B4134"/>
      </a:hlink>
      <a:folHlink>
        <a:srgbClr val="FFD4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maYe1" id="{AA7CEBF7-9BB9-0840-BA3D-4C1A72FCFBD4}" vid="{2AD84487-6B60-E245-B2A8-4E00B97F3A4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24AACB21A7C943A733904AA70CF41F" ma:contentTypeVersion="12" ma:contentTypeDescription="Create a new document." ma:contentTypeScope="" ma:versionID="3a935f6a86bdb9c31d742878df84b2dd">
  <xsd:schema xmlns:xsd="http://www.w3.org/2001/XMLSchema" xmlns:xs="http://www.w3.org/2001/XMLSchema" xmlns:p="http://schemas.microsoft.com/office/2006/metadata/properties" xmlns:ns2="62f11535-2f01-4db4-b640-2e8aadbc3e15" xmlns:ns3="e8a623a4-3194-44a0-b303-201f4f17fa9b" targetNamespace="http://schemas.microsoft.com/office/2006/metadata/properties" ma:root="true" ma:fieldsID="1a4f274c719968b2136b8fcd0cf04ef5" ns2:_="" ns3:_="">
    <xsd:import namespace="62f11535-2f01-4db4-b640-2e8aadbc3e15"/>
    <xsd:import namespace="e8a623a4-3194-44a0-b303-201f4f17fa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f11535-2f01-4db4-b640-2e8aadbc3e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a623a4-3194-44a0-b303-201f4f17fa9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A8D97B-7676-4DA0-8119-0B438F6A23A6}">
  <ds:schemaRefs>
    <ds:schemaRef ds:uri="e8a623a4-3194-44a0-b303-201f4f17fa9b"/>
    <ds:schemaRef ds:uri="http://purl.org/dc/dcmitype/"/>
    <ds:schemaRef ds:uri="http://schemas.microsoft.com/office/infopath/2007/PartnerControls"/>
    <ds:schemaRef ds:uri="62f11535-2f01-4db4-b640-2e8aadbc3e15"/>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7CBD0FA-6734-46E5-B542-1FFF829D142F}">
  <ds:schemaRefs>
    <ds:schemaRef ds:uri="http://schemas.microsoft.com/sharepoint/v3/contenttype/forms"/>
  </ds:schemaRefs>
</ds:datastoreItem>
</file>

<file path=customXml/itemProps3.xml><?xml version="1.0" encoding="utf-8"?>
<ds:datastoreItem xmlns:ds="http://schemas.openxmlformats.org/officeDocument/2006/customXml" ds:itemID="{53795DC2-D962-4EE5-BE2A-5F4D4E4178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f11535-2f01-4db4-b640-2e8aadbc3e15"/>
    <ds:schemaRef ds:uri="e8a623a4-3194-44a0-b303-201f4f17fa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TotalTime>
  <Words>1112</Words>
  <Application>Microsoft Office PowerPoint</Application>
  <PresentationFormat>On-screen Show (4:3)</PresentationFormat>
  <Paragraphs>123</Paragraphs>
  <Slides>17</Slides>
  <Notes>2</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17</vt:i4>
      </vt:variant>
    </vt:vector>
  </HeadingPairs>
  <TitlesOfParts>
    <vt:vector size="26" baseType="lpstr">
      <vt:lpstr>Arial</vt:lpstr>
      <vt:lpstr>Calibri</vt:lpstr>
      <vt:lpstr>PT Sans</vt:lpstr>
      <vt:lpstr>Wingdings</vt:lpstr>
      <vt:lpstr>MamaYe-2</vt:lpstr>
      <vt:lpstr>1_MamaYe-2</vt:lpstr>
      <vt:lpstr>MODULE 2</vt:lpstr>
      <vt:lpstr>2_MamaYe-2</vt:lpstr>
      <vt:lpstr>3_MamaYe-2</vt:lpstr>
      <vt:lpstr>PowerPoint Presentation</vt:lpstr>
      <vt:lpstr>Individuals are at the core of a coalition</vt:lpstr>
      <vt:lpstr>Common Vision </vt:lpstr>
      <vt:lpstr>Guiding principles for a newly formed coalition</vt:lpstr>
      <vt:lpstr> Shared leadership  </vt:lpstr>
      <vt:lpstr> Shared leadership  </vt:lpstr>
      <vt:lpstr>Capacity</vt:lpstr>
      <vt:lpstr>Learning and Development</vt:lpstr>
      <vt:lpstr>Equity</vt:lpstr>
      <vt:lpstr>Performance Management</vt:lpstr>
      <vt:lpstr>Communication</vt:lpstr>
      <vt:lpstr>Definitions</vt:lpstr>
      <vt:lpstr>Definition of terms</vt:lpstr>
      <vt:lpstr>Definition of terms (2)</vt:lpstr>
      <vt:lpstr>Definition of terms (3)</vt:lpstr>
      <vt:lpstr>Issue identification</vt:lpstr>
      <vt:lpstr>Issue identification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Hattie Stewart</dc:creator>
  <cp:lastModifiedBy>Federica Signoriello</cp:lastModifiedBy>
  <cp:revision>5</cp:revision>
  <dcterms:created xsi:type="dcterms:W3CDTF">2018-03-27T14:49:26Z</dcterms:created>
  <dcterms:modified xsi:type="dcterms:W3CDTF">2021-10-14T11:28:59Z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0x010100C024AACB21A7C943A733904AA70CF41F</vt:lpwstr>
  </property>
</Properties>
</file>