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6" r:id="rId4"/>
    <p:sldMasterId id="2147483825" r:id="rId5"/>
  </p:sldMasterIdLst>
  <p:notesMasterIdLst>
    <p:notesMasterId r:id="rId35"/>
  </p:notesMasterIdLst>
  <p:handoutMasterIdLst>
    <p:handoutMasterId r:id="rId36"/>
  </p:handoutMasterIdLst>
  <p:sldIdLst>
    <p:sldId id="467" r:id="rId6"/>
    <p:sldId id="441" r:id="rId7"/>
    <p:sldId id="442" r:id="rId8"/>
    <p:sldId id="453" r:id="rId9"/>
    <p:sldId id="462" r:id="rId10"/>
    <p:sldId id="389" r:id="rId11"/>
    <p:sldId id="390" r:id="rId12"/>
    <p:sldId id="391" r:id="rId13"/>
    <p:sldId id="392" r:id="rId14"/>
    <p:sldId id="393" r:id="rId15"/>
    <p:sldId id="283" r:id="rId16"/>
    <p:sldId id="394" r:id="rId17"/>
    <p:sldId id="463" r:id="rId18"/>
    <p:sldId id="261" r:id="rId19"/>
    <p:sldId id="296" r:id="rId20"/>
    <p:sldId id="358" r:id="rId21"/>
    <p:sldId id="297" r:id="rId22"/>
    <p:sldId id="281" r:id="rId23"/>
    <p:sldId id="450" r:id="rId24"/>
    <p:sldId id="464" r:id="rId25"/>
    <p:sldId id="360" r:id="rId26"/>
    <p:sldId id="275" r:id="rId27"/>
    <p:sldId id="458" r:id="rId28"/>
    <p:sldId id="459" r:id="rId29"/>
    <p:sldId id="277" r:id="rId30"/>
    <p:sldId id="465" r:id="rId31"/>
    <p:sldId id="454" r:id="rId32"/>
    <p:sldId id="456" r:id="rId33"/>
    <p:sldId id="457"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derica Signoriello" initials="FS" lastIdx="55" clrIdx="0">
    <p:extLst>
      <p:ext uri="{19B8F6BF-5375-455C-9EA6-DF929625EA0E}">
        <p15:presenceInfo xmlns:p15="http://schemas.microsoft.com/office/powerpoint/2012/main" userId="S::f.signoriello@options.co.uk::3c0c6337-35ba-4653-b2d9-62c7e12dabe1" providerId="AD"/>
      </p:ext>
    </p:extLst>
  </p:cmAuthor>
  <p:cmAuthor id="2" name="Meshack Acholla" initials="MA" lastIdx="2" clrIdx="1">
    <p:extLst>
      <p:ext uri="{19B8F6BF-5375-455C-9EA6-DF929625EA0E}">
        <p15:presenceInfo xmlns:p15="http://schemas.microsoft.com/office/powerpoint/2012/main" userId="S::m.acholla@options.co.uk::fcecd47a-04ed-442f-b122-5efe99a2741b" providerId="AD"/>
      </p:ext>
    </p:extLst>
  </p:cmAuthor>
  <p:cmAuthor id="3" name="Administrator" initials="A" lastIdx="17" clrIdx="2">
    <p:extLst>
      <p:ext uri="{19B8F6BF-5375-455C-9EA6-DF929625EA0E}">
        <p15:presenceInfo xmlns:p15="http://schemas.microsoft.com/office/powerpoint/2012/main" userId="Administrat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44517"/>
    <a:srgbClr val="DD541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12" autoAdjust="0"/>
    <p:restoredTop sz="90063" autoAdjust="0"/>
  </p:normalViewPr>
  <p:slideViewPr>
    <p:cSldViewPr snapToGrid="0" snapToObjects="1">
      <p:cViewPr varScale="1">
        <p:scale>
          <a:sx n="90" d="100"/>
          <a:sy n="90" d="100"/>
        </p:scale>
        <p:origin x="66" y="84"/>
      </p:cViewPr>
      <p:guideLst>
        <p:guide orient="horz" pos="2160"/>
        <p:guide pos="2880"/>
      </p:guideLst>
    </p:cSldViewPr>
  </p:slideViewPr>
  <p:outlineViewPr>
    <p:cViewPr>
      <p:scale>
        <a:sx n="33" d="100"/>
        <a:sy n="33" d="100"/>
      </p:scale>
      <p:origin x="0" y="0"/>
    </p:cViewPr>
  </p:outlineViewPr>
  <p:notesTextViewPr>
    <p:cViewPr>
      <p:scale>
        <a:sx n="20" d="100"/>
        <a:sy n="20" d="100"/>
      </p:scale>
      <p:origin x="0" y="0"/>
    </p:cViewPr>
  </p:notesTextViewPr>
  <p:sorterViewPr>
    <p:cViewPr>
      <p:scale>
        <a:sx n="66" d="100"/>
        <a:sy n="66" d="100"/>
      </p:scale>
      <p:origin x="0" y="0"/>
    </p:cViewPr>
  </p:sorterViewPr>
  <p:notesViewPr>
    <p:cSldViewPr snapToGrid="0" snapToObjects="1">
      <p:cViewPr varScale="1">
        <p:scale>
          <a:sx n="92" d="100"/>
          <a:sy n="92" d="100"/>
        </p:scale>
        <p:origin x="3688"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8B306D-3389-4D4B-9DC2-2A901ED1630D}" type="doc">
      <dgm:prSet loTypeId="urn:microsoft.com/office/officeart/2005/8/layout/target1" loCatId="relationship" qsTypeId="urn:microsoft.com/office/officeart/2005/8/quickstyle/simple1" qsCatId="simple" csTypeId="urn:microsoft.com/office/officeart/2005/8/colors/accent1_2" csCatId="accent1" phldr="1"/>
      <dgm:spPr/>
    </dgm:pt>
    <dgm:pt modelId="{DC6E60F6-4048-4449-9E3C-6CCBD4C4BA48}">
      <dgm:prSet phldrT="[Text]"/>
      <dgm:spPr/>
      <dgm:t>
        <a:bodyPr/>
        <a:lstStyle/>
        <a:p>
          <a:r>
            <a:rPr lang="en-US" b="1" dirty="0"/>
            <a:t>Communication</a:t>
          </a:r>
        </a:p>
      </dgm:t>
    </dgm:pt>
    <dgm:pt modelId="{D11087BF-A3A4-4CCF-938B-2C701A414120}" type="parTrans" cxnId="{F90E4B4C-A2E0-48A1-9998-25D0FDE6FD6B}">
      <dgm:prSet/>
      <dgm:spPr/>
      <dgm:t>
        <a:bodyPr/>
        <a:lstStyle/>
        <a:p>
          <a:endParaRPr lang="en-US"/>
        </a:p>
      </dgm:t>
    </dgm:pt>
    <dgm:pt modelId="{0DF663FA-6455-4B77-B8EB-97C62FB85E92}" type="sibTrans" cxnId="{F90E4B4C-A2E0-48A1-9998-25D0FDE6FD6B}">
      <dgm:prSet/>
      <dgm:spPr/>
      <dgm:t>
        <a:bodyPr/>
        <a:lstStyle/>
        <a:p>
          <a:endParaRPr lang="en-US"/>
        </a:p>
      </dgm:t>
    </dgm:pt>
    <dgm:pt modelId="{ACEB5C09-3757-4D71-842D-D32CEC0005F0}">
      <dgm:prSet phldrT="[Text]"/>
      <dgm:spPr/>
      <dgm:t>
        <a:bodyPr/>
        <a:lstStyle/>
        <a:p>
          <a:r>
            <a:rPr lang="en-US" b="1" dirty="0"/>
            <a:t>Advocacy</a:t>
          </a:r>
        </a:p>
      </dgm:t>
    </dgm:pt>
    <dgm:pt modelId="{D2E99647-6FAC-4C36-8A47-EF3B5085D762}" type="parTrans" cxnId="{F5F91B9D-1237-495D-8F0E-128384033B22}">
      <dgm:prSet/>
      <dgm:spPr/>
      <dgm:t>
        <a:bodyPr/>
        <a:lstStyle/>
        <a:p>
          <a:endParaRPr lang="en-US"/>
        </a:p>
      </dgm:t>
    </dgm:pt>
    <dgm:pt modelId="{1F977BCB-A7C6-4E4C-9664-15795CB468FC}" type="sibTrans" cxnId="{F5F91B9D-1237-495D-8F0E-128384033B22}">
      <dgm:prSet/>
      <dgm:spPr/>
      <dgm:t>
        <a:bodyPr/>
        <a:lstStyle/>
        <a:p>
          <a:endParaRPr lang="en-US"/>
        </a:p>
      </dgm:t>
    </dgm:pt>
    <dgm:pt modelId="{D977BF61-6112-406B-B776-C460516C30B1}">
      <dgm:prSet phldrT="[Text]"/>
      <dgm:spPr/>
      <dgm:t>
        <a:bodyPr/>
        <a:lstStyle/>
        <a:p>
          <a:r>
            <a:rPr lang="en-US" b="1" dirty="0"/>
            <a:t>Accountability</a:t>
          </a:r>
        </a:p>
      </dgm:t>
    </dgm:pt>
    <dgm:pt modelId="{C77909DB-0EE7-4D11-B53E-8D4233B21686}" type="parTrans" cxnId="{2159021B-74D9-4FE2-887E-5CAC23100170}">
      <dgm:prSet/>
      <dgm:spPr/>
      <dgm:t>
        <a:bodyPr/>
        <a:lstStyle/>
        <a:p>
          <a:endParaRPr lang="en-US"/>
        </a:p>
      </dgm:t>
    </dgm:pt>
    <dgm:pt modelId="{3C69220C-7752-4F4A-B69F-294B91F1DBA7}" type="sibTrans" cxnId="{2159021B-74D9-4FE2-887E-5CAC23100170}">
      <dgm:prSet/>
      <dgm:spPr/>
      <dgm:t>
        <a:bodyPr/>
        <a:lstStyle/>
        <a:p>
          <a:endParaRPr lang="en-US"/>
        </a:p>
      </dgm:t>
    </dgm:pt>
    <dgm:pt modelId="{41E2CB0C-1378-4B58-8352-77698E9EFFF4}" type="pres">
      <dgm:prSet presAssocID="{798B306D-3389-4D4B-9DC2-2A901ED1630D}" presName="composite" presStyleCnt="0">
        <dgm:presLayoutVars>
          <dgm:chMax val="5"/>
          <dgm:dir/>
          <dgm:resizeHandles val="exact"/>
        </dgm:presLayoutVars>
      </dgm:prSet>
      <dgm:spPr/>
    </dgm:pt>
    <dgm:pt modelId="{EBB4BB10-2454-40BD-8CB0-BC5F64928F38}" type="pres">
      <dgm:prSet presAssocID="{DC6E60F6-4048-4449-9E3C-6CCBD4C4BA48}" presName="circle1" presStyleLbl="lnNode1" presStyleIdx="0" presStyleCnt="3"/>
      <dgm:spPr>
        <a:solidFill>
          <a:schemeClr val="tx1"/>
        </a:solidFill>
      </dgm:spPr>
    </dgm:pt>
    <dgm:pt modelId="{76CF5C1F-A282-4C44-A4F2-6EE5EFF93652}" type="pres">
      <dgm:prSet presAssocID="{DC6E60F6-4048-4449-9E3C-6CCBD4C4BA48}" presName="text1" presStyleLbl="revTx" presStyleIdx="0" presStyleCnt="3">
        <dgm:presLayoutVars>
          <dgm:bulletEnabled val="1"/>
        </dgm:presLayoutVars>
      </dgm:prSet>
      <dgm:spPr/>
    </dgm:pt>
    <dgm:pt modelId="{43D8567A-951B-4CF2-AB0A-F5F9F46D7321}" type="pres">
      <dgm:prSet presAssocID="{DC6E60F6-4048-4449-9E3C-6CCBD4C4BA48}" presName="line1" presStyleLbl="callout" presStyleIdx="0" presStyleCnt="6"/>
      <dgm:spPr>
        <a:solidFill>
          <a:schemeClr val="tx1"/>
        </a:solidFill>
        <a:ln>
          <a:solidFill>
            <a:schemeClr val="accent2"/>
          </a:solidFill>
        </a:ln>
      </dgm:spPr>
    </dgm:pt>
    <dgm:pt modelId="{95213E53-729B-492B-8DA5-1A92885B37F1}" type="pres">
      <dgm:prSet presAssocID="{DC6E60F6-4048-4449-9E3C-6CCBD4C4BA48}" presName="d1" presStyleLbl="callout" presStyleIdx="1" presStyleCnt="6"/>
      <dgm:spPr>
        <a:solidFill>
          <a:schemeClr val="tx1"/>
        </a:solidFill>
        <a:ln>
          <a:solidFill>
            <a:schemeClr val="accent2"/>
          </a:solidFill>
        </a:ln>
      </dgm:spPr>
    </dgm:pt>
    <dgm:pt modelId="{73251884-AD59-424F-ABC8-F112EA749F65}" type="pres">
      <dgm:prSet presAssocID="{ACEB5C09-3757-4D71-842D-D32CEC0005F0}" presName="circle2" presStyleLbl="lnNode1" presStyleIdx="1" presStyleCnt="3"/>
      <dgm:spPr>
        <a:xfrm>
          <a:off x="1042549" y="1955221"/>
          <a:ext cx="2199623" cy="2199623"/>
        </a:xfrm>
        <a:prstGeom prst="ellipse">
          <a:avLst/>
        </a:prstGeom>
        <a:gradFill rotWithShape="0">
          <a:gsLst>
            <a:gs pos="0">
              <a:srgbClr val="82C5B7">
                <a:shade val="80000"/>
                <a:hueOff val="0"/>
                <a:satOff val="0"/>
                <a:lumOff val="0"/>
                <a:alphaOff val="0"/>
                <a:satMod val="103000"/>
                <a:lumMod val="102000"/>
                <a:tint val="94000"/>
              </a:srgbClr>
            </a:gs>
            <a:gs pos="50000">
              <a:srgbClr val="82C5B7">
                <a:shade val="80000"/>
                <a:hueOff val="0"/>
                <a:satOff val="0"/>
                <a:lumOff val="0"/>
                <a:alphaOff val="0"/>
                <a:satMod val="110000"/>
                <a:lumMod val="100000"/>
                <a:shade val="100000"/>
              </a:srgbClr>
            </a:gs>
            <a:gs pos="100000">
              <a:srgbClr val="82C5B7">
                <a:shade val="800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pt>
    <dgm:pt modelId="{E2894B87-E860-46D8-8352-C296D294BB91}" type="pres">
      <dgm:prSet presAssocID="{ACEB5C09-3757-4D71-842D-D32CEC0005F0}" presName="text2" presStyleLbl="revTx" presStyleIdx="1" presStyleCnt="3">
        <dgm:presLayoutVars>
          <dgm:bulletEnabled val="1"/>
        </dgm:presLayoutVars>
      </dgm:prSet>
      <dgm:spPr/>
    </dgm:pt>
    <dgm:pt modelId="{0C6EA189-4E7F-4DC2-B6FA-75456037F4F7}" type="pres">
      <dgm:prSet presAssocID="{ACEB5C09-3757-4D71-842D-D32CEC0005F0}" presName="line2" presStyleLbl="callout" presStyleIdx="2" presStyleCnt="6"/>
      <dgm:spPr>
        <a:solidFill>
          <a:schemeClr val="tx1"/>
        </a:solidFill>
        <a:ln>
          <a:solidFill>
            <a:schemeClr val="accent2"/>
          </a:solidFill>
        </a:ln>
      </dgm:spPr>
    </dgm:pt>
    <dgm:pt modelId="{AB934688-A7FD-412E-9B30-6B9D73161F21}" type="pres">
      <dgm:prSet presAssocID="{ACEB5C09-3757-4D71-842D-D32CEC0005F0}" presName="d2" presStyleLbl="callout" presStyleIdx="3" presStyleCnt="6"/>
      <dgm:spPr>
        <a:solidFill>
          <a:schemeClr val="tx1"/>
        </a:solidFill>
        <a:ln>
          <a:solidFill>
            <a:schemeClr val="accent2"/>
          </a:solidFill>
        </a:ln>
      </dgm:spPr>
    </dgm:pt>
    <dgm:pt modelId="{9B26BE91-B437-406F-A363-213A9C3AB99E}" type="pres">
      <dgm:prSet presAssocID="{D977BF61-6112-406B-B776-C460516C30B1}" presName="circle3" presStyleLbl="lnNode1" presStyleIdx="2" presStyleCnt="3"/>
      <dgm:spPr>
        <a:xfrm>
          <a:off x="309341" y="1222013"/>
          <a:ext cx="3666039" cy="3666039"/>
        </a:xfrm>
        <a:prstGeom prst="ellipse">
          <a:avLst/>
        </a:prstGeom>
        <a:gradFill rotWithShape="0">
          <a:gsLst>
            <a:gs pos="0">
              <a:srgbClr val="82C5B7">
                <a:shade val="80000"/>
                <a:hueOff val="-81143"/>
                <a:satOff val="3807"/>
                <a:lumOff val="19819"/>
                <a:alphaOff val="0"/>
                <a:satMod val="103000"/>
                <a:lumMod val="102000"/>
                <a:tint val="94000"/>
              </a:srgbClr>
            </a:gs>
            <a:gs pos="50000">
              <a:srgbClr val="82C5B7">
                <a:shade val="80000"/>
                <a:hueOff val="-81143"/>
                <a:satOff val="3807"/>
                <a:lumOff val="19819"/>
                <a:alphaOff val="0"/>
                <a:satMod val="110000"/>
                <a:lumMod val="100000"/>
                <a:shade val="100000"/>
              </a:srgbClr>
            </a:gs>
            <a:gs pos="100000">
              <a:srgbClr val="82C5B7">
                <a:shade val="80000"/>
                <a:hueOff val="-81143"/>
                <a:satOff val="3807"/>
                <a:lumOff val="19819"/>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pt>
    <dgm:pt modelId="{C876C20E-E984-4830-9A27-31B544380D67}" type="pres">
      <dgm:prSet presAssocID="{D977BF61-6112-406B-B776-C460516C30B1}" presName="text3" presStyleLbl="revTx" presStyleIdx="2" presStyleCnt="3">
        <dgm:presLayoutVars>
          <dgm:bulletEnabled val="1"/>
        </dgm:presLayoutVars>
      </dgm:prSet>
      <dgm:spPr/>
    </dgm:pt>
    <dgm:pt modelId="{32A19E40-8DAF-4896-8274-BCB99E8A5371}" type="pres">
      <dgm:prSet presAssocID="{D977BF61-6112-406B-B776-C460516C30B1}" presName="line3" presStyleLbl="callout" presStyleIdx="4" presStyleCnt="6"/>
      <dgm:spPr>
        <a:solidFill>
          <a:schemeClr val="tx1"/>
        </a:solidFill>
        <a:ln>
          <a:solidFill>
            <a:schemeClr val="accent2"/>
          </a:solidFill>
        </a:ln>
      </dgm:spPr>
    </dgm:pt>
    <dgm:pt modelId="{88B9BDAF-1FC5-400A-99AE-EA6298C66AB0}" type="pres">
      <dgm:prSet presAssocID="{D977BF61-6112-406B-B776-C460516C30B1}" presName="d3" presStyleLbl="callout" presStyleIdx="5" presStyleCnt="6"/>
      <dgm:spPr>
        <a:solidFill>
          <a:schemeClr val="tx1"/>
        </a:solidFill>
        <a:ln>
          <a:solidFill>
            <a:schemeClr val="accent2"/>
          </a:solidFill>
        </a:ln>
      </dgm:spPr>
    </dgm:pt>
  </dgm:ptLst>
  <dgm:cxnLst>
    <dgm:cxn modelId="{4942CA17-1A6E-4D68-9564-481F47E6A89A}" type="presOf" srcId="{798B306D-3389-4D4B-9DC2-2A901ED1630D}" destId="{41E2CB0C-1378-4B58-8352-77698E9EFFF4}" srcOrd="0" destOrd="0" presId="urn:microsoft.com/office/officeart/2005/8/layout/target1"/>
    <dgm:cxn modelId="{2159021B-74D9-4FE2-887E-5CAC23100170}" srcId="{798B306D-3389-4D4B-9DC2-2A901ED1630D}" destId="{D977BF61-6112-406B-B776-C460516C30B1}" srcOrd="2" destOrd="0" parTransId="{C77909DB-0EE7-4D11-B53E-8D4233B21686}" sibTransId="{3C69220C-7752-4F4A-B69F-294B91F1DBA7}"/>
    <dgm:cxn modelId="{2EECF42D-3E82-4C85-9A2D-70096104982B}" type="presOf" srcId="{DC6E60F6-4048-4449-9E3C-6CCBD4C4BA48}" destId="{76CF5C1F-A282-4C44-A4F2-6EE5EFF93652}" srcOrd="0" destOrd="0" presId="urn:microsoft.com/office/officeart/2005/8/layout/target1"/>
    <dgm:cxn modelId="{D3435436-8B1C-4A69-B09D-F84A08EF95FC}" type="presOf" srcId="{D977BF61-6112-406B-B776-C460516C30B1}" destId="{C876C20E-E984-4830-9A27-31B544380D67}" srcOrd="0" destOrd="0" presId="urn:microsoft.com/office/officeart/2005/8/layout/target1"/>
    <dgm:cxn modelId="{F90E4B4C-A2E0-48A1-9998-25D0FDE6FD6B}" srcId="{798B306D-3389-4D4B-9DC2-2A901ED1630D}" destId="{DC6E60F6-4048-4449-9E3C-6CCBD4C4BA48}" srcOrd="0" destOrd="0" parTransId="{D11087BF-A3A4-4CCF-938B-2C701A414120}" sibTransId="{0DF663FA-6455-4B77-B8EB-97C62FB85E92}"/>
    <dgm:cxn modelId="{026E6F76-2F14-466D-B9E2-205557E895C0}" type="presOf" srcId="{ACEB5C09-3757-4D71-842D-D32CEC0005F0}" destId="{E2894B87-E860-46D8-8352-C296D294BB91}" srcOrd="0" destOrd="0" presId="urn:microsoft.com/office/officeart/2005/8/layout/target1"/>
    <dgm:cxn modelId="{F5F91B9D-1237-495D-8F0E-128384033B22}" srcId="{798B306D-3389-4D4B-9DC2-2A901ED1630D}" destId="{ACEB5C09-3757-4D71-842D-D32CEC0005F0}" srcOrd="1" destOrd="0" parTransId="{D2E99647-6FAC-4C36-8A47-EF3B5085D762}" sibTransId="{1F977BCB-A7C6-4E4C-9664-15795CB468FC}"/>
    <dgm:cxn modelId="{EFE93DD7-C99E-4EA8-AB00-C644FA5903A6}" type="presParOf" srcId="{41E2CB0C-1378-4B58-8352-77698E9EFFF4}" destId="{EBB4BB10-2454-40BD-8CB0-BC5F64928F38}" srcOrd="0" destOrd="0" presId="urn:microsoft.com/office/officeart/2005/8/layout/target1"/>
    <dgm:cxn modelId="{4E85E357-F80C-4F19-B74B-C13930E743E9}" type="presParOf" srcId="{41E2CB0C-1378-4B58-8352-77698E9EFFF4}" destId="{76CF5C1F-A282-4C44-A4F2-6EE5EFF93652}" srcOrd="1" destOrd="0" presId="urn:microsoft.com/office/officeart/2005/8/layout/target1"/>
    <dgm:cxn modelId="{84E8AB53-B4C7-499B-8504-5C8693B16D46}" type="presParOf" srcId="{41E2CB0C-1378-4B58-8352-77698E9EFFF4}" destId="{43D8567A-951B-4CF2-AB0A-F5F9F46D7321}" srcOrd="2" destOrd="0" presId="urn:microsoft.com/office/officeart/2005/8/layout/target1"/>
    <dgm:cxn modelId="{108BBC12-BE77-4216-B9F8-8518D4C56F3E}" type="presParOf" srcId="{41E2CB0C-1378-4B58-8352-77698E9EFFF4}" destId="{95213E53-729B-492B-8DA5-1A92885B37F1}" srcOrd="3" destOrd="0" presId="urn:microsoft.com/office/officeart/2005/8/layout/target1"/>
    <dgm:cxn modelId="{55B3B00E-7F23-4D44-A6CF-B1AA7D52F6C6}" type="presParOf" srcId="{41E2CB0C-1378-4B58-8352-77698E9EFFF4}" destId="{73251884-AD59-424F-ABC8-F112EA749F65}" srcOrd="4" destOrd="0" presId="urn:microsoft.com/office/officeart/2005/8/layout/target1"/>
    <dgm:cxn modelId="{E0755677-2E30-4CEF-AF5E-3B7EC595CFD0}" type="presParOf" srcId="{41E2CB0C-1378-4B58-8352-77698E9EFFF4}" destId="{E2894B87-E860-46D8-8352-C296D294BB91}" srcOrd="5" destOrd="0" presId="urn:microsoft.com/office/officeart/2005/8/layout/target1"/>
    <dgm:cxn modelId="{19588DA0-CAA6-4553-9621-630D64C4E540}" type="presParOf" srcId="{41E2CB0C-1378-4B58-8352-77698E9EFFF4}" destId="{0C6EA189-4E7F-4DC2-B6FA-75456037F4F7}" srcOrd="6" destOrd="0" presId="urn:microsoft.com/office/officeart/2005/8/layout/target1"/>
    <dgm:cxn modelId="{D7AD68AB-9534-4A4E-91B5-9DD15DEFE81D}" type="presParOf" srcId="{41E2CB0C-1378-4B58-8352-77698E9EFFF4}" destId="{AB934688-A7FD-412E-9B30-6B9D73161F21}" srcOrd="7" destOrd="0" presId="urn:microsoft.com/office/officeart/2005/8/layout/target1"/>
    <dgm:cxn modelId="{97D3B473-24D6-4DCF-AF2C-DFB821F2EA65}" type="presParOf" srcId="{41E2CB0C-1378-4B58-8352-77698E9EFFF4}" destId="{9B26BE91-B437-406F-A363-213A9C3AB99E}" srcOrd="8" destOrd="0" presId="urn:microsoft.com/office/officeart/2005/8/layout/target1"/>
    <dgm:cxn modelId="{8EEDD002-76FF-42B1-BBEF-E8DE14F69F3C}" type="presParOf" srcId="{41E2CB0C-1378-4B58-8352-77698E9EFFF4}" destId="{C876C20E-E984-4830-9A27-31B544380D67}" srcOrd="9" destOrd="0" presId="urn:microsoft.com/office/officeart/2005/8/layout/target1"/>
    <dgm:cxn modelId="{2E9BF790-FDF2-4D80-95B6-5D705063D9F9}" type="presParOf" srcId="{41E2CB0C-1378-4B58-8352-77698E9EFFF4}" destId="{32A19E40-8DAF-4896-8274-BCB99E8A5371}" srcOrd="10" destOrd="0" presId="urn:microsoft.com/office/officeart/2005/8/layout/target1"/>
    <dgm:cxn modelId="{754E59A9-4BEA-4A6D-B49B-E4E621DCE04D}" type="presParOf" srcId="{41E2CB0C-1378-4B58-8352-77698E9EFFF4}" destId="{88B9BDAF-1FC5-400A-99AE-EA6298C66AB0}" srcOrd="11" destOrd="0" presId="urn:microsoft.com/office/officeart/2005/8/layout/targe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19B417-AC24-4548-9A37-B656A6641500}" type="doc">
      <dgm:prSet loTypeId="urn:microsoft.com/office/officeart/2005/8/layout/radial5" loCatId="relationship" qsTypeId="urn:microsoft.com/office/officeart/2005/8/quickstyle/simple1" qsCatId="simple" csTypeId="urn:microsoft.com/office/officeart/2005/8/colors/accent0_3" csCatId="mainScheme" phldr="1"/>
      <dgm:spPr/>
      <dgm:t>
        <a:bodyPr/>
        <a:lstStyle/>
        <a:p>
          <a:endParaRPr lang="en-GB"/>
        </a:p>
      </dgm:t>
    </dgm:pt>
    <dgm:pt modelId="{E96005D7-AE1B-4639-94A6-EA92ADC53051}">
      <dgm:prSet phldrT="[Text]"/>
      <dgm:spPr/>
      <dgm:t>
        <a:bodyPr/>
        <a:lstStyle/>
        <a:p>
          <a:r>
            <a:rPr lang="en-GB" b="1" dirty="0"/>
            <a:t>Brand</a:t>
          </a:r>
        </a:p>
      </dgm:t>
    </dgm:pt>
    <dgm:pt modelId="{E39251FE-4DB8-457A-A6C3-E0BF727738D3}" type="parTrans" cxnId="{9FF71DD0-5389-40C9-928A-CAC770EB2AB1}">
      <dgm:prSet/>
      <dgm:spPr/>
      <dgm:t>
        <a:bodyPr/>
        <a:lstStyle/>
        <a:p>
          <a:endParaRPr lang="en-GB"/>
        </a:p>
      </dgm:t>
    </dgm:pt>
    <dgm:pt modelId="{A97559F4-B31A-4569-8360-25BB4E9C3FDB}" type="sibTrans" cxnId="{9FF71DD0-5389-40C9-928A-CAC770EB2AB1}">
      <dgm:prSet/>
      <dgm:spPr/>
      <dgm:t>
        <a:bodyPr/>
        <a:lstStyle/>
        <a:p>
          <a:endParaRPr lang="en-GB"/>
        </a:p>
      </dgm:t>
    </dgm:pt>
    <dgm:pt modelId="{91807742-A580-4674-BE80-6469A8A84309}">
      <dgm:prSet phldrT="[Text]"/>
      <dgm:spPr/>
      <dgm:t>
        <a:bodyPr/>
        <a:lstStyle/>
        <a:p>
          <a:r>
            <a:rPr lang="en-GB" dirty="0"/>
            <a:t>Trust</a:t>
          </a:r>
        </a:p>
      </dgm:t>
    </dgm:pt>
    <dgm:pt modelId="{D50A706F-CC54-4A0E-8B88-E5C0E7479C2C}" type="parTrans" cxnId="{DD60DB06-D78F-49C6-9320-9FEDFA3174C1}">
      <dgm:prSet/>
      <dgm:spPr/>
      <dgm:t>
        <a:bodyPr/>
        <a:lstStyle/>
        <a:p>
          <a:endParaRPr lang="en-GB"/>
        </a:p>
      </dgm:t>
    </dgm:pt>
    <dgm:pt modelId="{038F91E3-E47C-4A13-8009-DB08D60ADEF9}" type="sibTrans" cxnId="{DD60DB06-D78F-49C6-9320-9FEDFA3174C1}">
      <dgm:prSet/>
      <dgm:spPr/>
      <dgm:t>
        <a:bodyPr/>
        <a:lstStyle/>
        <a:p>
          <a:endParaRPr lang="en-GB"/>
        </a:p>
      </dgm:t>
    </dgm:pt>
    <dgm:pt modelId="{B0E90B69-EBDD-4F40-8C8E-D346F8841AAC}">
      <dgm:prSet phldrT="[Text]"/>
      <dgm:spPr/>
      <dgm:t>
        <a:bodyPr/>
        <a:lstStyle/>
        <a:p>
          <a:r>
            <a:rPr lang="en-GB" dirty="0"/>
            <a:t>Credibility</a:t>
          </a:r>
        </a:p>
      </dgm:t>
    </dgm:pt>
    <dgm:pt modelId="{0C289F19-9E3A-47AF-B091-4F38495C702B}" type="parTrans" cxnId="{D175252B-5C30-4B49-B5AE-50BBE3F2E0D3}">
      <dgm:prSet/>
      <dgm:spPr/>
      <dgm:t>
        <a:bodyPr/>
        <a:lstStyle/>
        <a:p>
          <a:endParaRPr lang="en-GB"/>
        </a:p>
      </dgm:t>
    </dgm:pt>
    <dgm:pt modelId="{DE8F3856-BF1A-4A18-8E8D-C0E38F20B0F5}" type="sibTrans" cxnId="{D175252B-5C30-4B49-B5AE-50BBE3F2E0D3}">
      <dgm:prSet/>
      <dgm:spPr/>
      <dgm:t>
        <a:bodyPr/>
        <a:lstStyle/>
        <a:p>
          <a:endParaRPr lang="en-GB"/>
        </a:p>
      </dgm:t>
    </dgm:pt>
    <dgm:pt modelId="{7B7957A5-530E-4E22-B50D-52A4C838ECC8}">
      <dgm:prSet phldrT="[Text]"/>
      <dgm:spPr/>
      <dgm:t>
        <a:bodyPr/>
        <a:lstStyle/>
        <a:p>
          <a:r>
            <a:rPr lang="en-GB" dirty="0"/>
            <a:t>Connection</a:t>
          </a:r>
        </a:p>
      </dgm:t>
    </dgm:pt>
    <dgm:pt modelId="{EED26883-361F-45F1-B476-411C9B794D03}" type="parTrans" cxnId="{356E3089-6BCE-434D-A399-545A250626C0}">
      <dgm:prSet/>
      <dgm:spPr/>
      <dgm:t>
        <a:bodyPr/>
        <a:lstStyle/>
        <a:p>
          <a:endParaRPr lang="en-GB"/>
        </a:p>
      </dgm:t>
    </dgm:pt>
    <dgm:pt modelId="{A4299D5D-7449-442B-82DF-412CD920C7E5}" type="sibTrans" cxnId="{356E3089-6BCE-434D-A399-545A250626C0}">
      <dgm:prSet/>
      <dgm:spPr/>
      <dgm:t>
        <a:bodyPr/>
        <a:lstStyle/>
        <a:p>
          <a:endParaRPr lang="en-GB"/>
        </a:p>
      </dgm:t>
    </dgm:pt>
    <dgm:pt modelId="{48441837-4A9E-4C6D-9352-9E1F198A9072}">
      <dgm:prSet phldrT="[Text]"/>
      <dgm:spPr/>
      <dgm:t>
        <a:bodyPr/>
        <a:lstStyle/>
        <a:p>
          <a:r>
            <a:rPr lang="en-GB" dirty="0"/>
            <a:t>Unity</a:t>
          </a:r>
        </a:p>
      </dgm:t>
    </dgm:pt>
    <dgm:pt modelId="{4152F179-8250-4571-BB9A-AD7AF662A8B0}" type="parTrans" cxnId="{AD0CB1A3-FE0F-4326-A8C5-BE98ED3CD58D}">
      <dgm:prSet/>
      <dgm:spPr/>
      <dgm:t>
        <a:bodyPr/>
        <a:lstStyle/>
        <a:p>
          <a:endParaRPr lang="en-GB"/>
        </a:p>
      </dgm:t>
    </dgm:pt>
    <dgm:pt modelId="{3A6EF77E-C782-4E79-A48F-49C4B96EECA8}" type="sibTrans" cxnId="{AD0CB1A3-FE0F-4326-A8C5-BE98ED3CD58D}">
      <dgm:prSet/>
      <dgm:spPr/>
      <dgm:t>
        <a:bodyPr/>
        <a:lstStyle/>
        <a:p>
          <a:endParaRPr lang="en-GB"/>
        </a:p>
      </dgm:t>
    </dgm:pt>
    <dgm:pt modelId="{C305B343-E0F3-4206-AC7F-0936F52639C7}" type="pres">
      <dgm:prSet presAssocID="{0519B417-AC24-4548-9A37-B656A6641500}" presName="Name0" presStyleCnt="0">
        <dgm:presLayoutVars>
          <dgm:chMax val="1"/>
          <dgm:dir/>
          <dgm:animLvl val="ctr"/>
          <dgm:resizeHandles val="exact"/>
        </dgm:presLayoutVars>
      </dgm:prSet>
      <dgm:spPr/>
    </dgm:pt>
    <dgm:pt modelId="{B9CD3676-D52F-492F-B174-66B325E788B9}" type="pres">
      <dgm:prSet presAssocID="{E96005D7-AE1B-4639-94A6-EA92ADC53051}" presName="centerShape" presStyleLbl="node0" presStyleIdx="0" presStyleCnt="1"/>
      <dgm:spPr/>
    </dgm:pt>
    <dgm:pt modelId="{4392D5BB-1E7C-4BD8-92E1-57E7B2445463}" type="pres">
      <dgm:prSet presAssocID="{D50A706F-CC54-4A0E-8B88-E5C0E7479C2C}" presName="parTrans" presStyleLbl="sibTrans2D1" presStyleIdx="0" presStyleCnt="4"/>
      <dgm:spPr/>
    </dgm:pt>
    <dgm:pt modelId="{5F49B5CE-B50B-4286-BB6C-9C377FF3B125}" type="pres">
      <dgm:prSet presAssocID="{D50A706F-CC54-4A0E-8B88-E5C0E7479C2C}" presName="connectorText" presStyleLbl="sibTrans2D1" presStyleIdx="0" presStyleCnt="4"/>
      <dgm:spPr/>
    </dgm:pt>
    <dgm:pt modelId="{ADD65923-111F-4BAB-9050-E95FE3ABD303}" type="pres">
      <dgm:prSet presAssocID="{91807742-A580-4674-BE80-6469A8A84309}" presName="node" presStyleLbl="node1" presStyleIdx="0" presStyleCnt="4">
        <dgm:presLayoutVars>
          <dgm:bulletEnabled val="1"/>
        </dgm:presLayoutVars>
      </dgm:prSet>
      <dgm:spPr/>
    </dgm:pt>
    <dgm:pt modelId="{0292FFFF-5806-45F4-86B1-311427B52888}" type="pres">
      <dgm:prSet presAssocID="{0C289F19-9E3A-47AF-B091-4F38495C702B}" presName="parTrans" presStyleLbl="sibTrans2D1" presStyleIdx="1" presStyleCnt="4"/>
      <dgm:spPr/>
    </dgm:pt>
    <dgm:pt modelId="{255B5CEF-D5E7-46BD-9755-CC42309CF547}" type="pres">
      <dgm:prSet presAssocID="{0C289F19-9E3A-47AF-B091-4F38495C702B}" presName="connectorText" presStyleLbl="sibTrans2D1" presStyleIdx="1" presStyleCnt="4"/>
      <dgm:spPr/>
    </dgm:pt>
    <dgm:pt modelId="{6977A7A1-9CF8-4DAE-94C7-887F1803C076}" type="pres">
      <dgm:prSet presAssocID="{B0E90B69-EBDD-4F40-8C8E-D346F8841AAC}" presName="node" presStyleLbl="node1" presStyleIdx="1" presStyleCnt="4">
        <dgm:presLayoutVars>
          <dgm:bulletEnabled val="1"/>
        </dgm:presLayoutVars>
      </dgm:prSet>
      <dgm:spPr/>
    </dgm:pt>
    <dgm:pt modelId="{63DE2E09-066A-4411-B484-7C07AC359053}" type="pres">
      <dgm:prSet presAssocID="{EED26883-361F-45F1-B476-411C9B794D03}" presName="parTrans" presStyleLbl="sibTrans2D1" presStyleIdx="2" presStyleCnt="4"/>
      <dgm:spPr/>
    </dgm:pt>
    <dgm:pt modelId="{8DF68249-B778-418B-BA02-F5718938E149}" type="pres">
      <dgm:prSet presAssocID="{EED26883-361F-45F1-B476-411C9B794D03}" presName="connectorText" presStyleLbl="sibTrans2D1" presStyleIdx="2" presStyleCnt="4"/>
      <dgm:spPr/>
    </dgm:pt>
    <dgm:pt modelId="{2E7F1B89-9745-4363-BB0E-F37099322D4D}" type="pres">
      <dgm:prSet presAssocID="{7B7957A5-530E-4E22-B50D-52A4C838ECC8}" presName="node" presStyleLbl="node1" presStyleIdx="2" presStyleCnt="4">
        <dgm:presLayoutVars>
          <dgm:bulletEnabled val="1"/>
        </dgm:presLayoutVars>
      </dgm:prSet>
      <dgm:spPr/>
    </dgm:pt>
    <dgm:pt modelId="{365A9D72-0E9E-4107-AC9E-7D60BF2EF7B0}" type="pres">
      <dgm:prSet presAssocID="{4152F179-8250-4571-BB9A-AD7AF662A8B0}" presName="parTrans" presStyleLbl="sibTrans2D1" presStyleIdx="3" presStyleCnt="4"/>
      <dgm:spPr/>
    </dgm:pt>
    <dgm:pt modelId="{EDACF3EC-457D-47E3-B8F5-9672333B5106}" type="pres">
      <dgm:prSet presAssocID="{4152F179-8250-4571-BB9A-AD7AF662A8B0}" presName="connectorText" presStyleLbl="sibTrans2D1" presStyleIdx="3" presStyleCnt="4"/>
      <dgm:spPr/>
    </dgm:pt>
    <dgm:pt modelId="{935A25AC-6E32-49A7-B2C7-00F04CF9F7CF}" type="pres">
      <dgm:prSet presAssocID="{48441837-4A9E-4C6D-9352-9E1F198A9072}" presName="node" presStyleLbl="node1" presStyleIdx="3" presStyleCnt="4">
        <dgm:presLayoutVars>
          <dgm:bulletEnabled val="1"/>
        </dgm:presLayoutVars>
      </dgm:prSet>
      <dgm:spPr/>
    </dgm:pt>
  </dgm:ptLst>
  <dgm:cxnLst>
    <dgm:cxn modelId="{EE6B1500-F54A-4353-BC65-56458705360D}" type="presOf" srcId="{D50A706F-CC54-4A0E-8B88-E5C0E7479C2C}" destId="{4392D5BB-1E7C-4BD8-92E1-57E7B2445463}" srcOrd="0" destOrd="0" presId="urn:microsoft.com/office/officeart/2005/8/layout/radial5"/>
    <dgm:cxn modelId="{2D455B01-A5FB-44CE-9D92-D07BE504370A}" type="presOf" srcId="{0519B417-AC24-4548-9A37-B656A6641500}" destId="{C305B343-E0F3-4206-AC7F-0936F52639C7}" srcOrd="0" destOrd="0" presId="urn:microsoft.com/office/officeart/2005/8/layout/radial5"/>
    <dgm:cxn modelId="{DD60DB06-D78F-49C6-9320-9FEDFA3174C1}" srcId="{E96005D7-AE1B-4639-94A6-EA92ADC53051}" destId="{91807742-A580-4674-BE80-6469A8A84309}" srcOrd="0" destOrd="0" parTransId="{D50A706F-CC54-4A0E-8B88-E5C0E7479C2C}" sibTransId="{038F91E3-E47C-4A13-8009-DB08D60ADEF9}"/>
    <dgm:cxn modelId="{29EE7823-61AA-480A-B6D0-B6343D616D85}" type="presOf" srcId="{D50A706F-CC54-4A0E-8B88-E5C0E7479C2C}" destId="{5F49B5CE-B50B-4286-BB6C-9C377FF3B125}" srcOrd="1" destOrd="0" presId="urn:microsoft.com/office/officeart/2005/8/layout/radial5"/>
    <dgm:cxn modelId="{6096BB25-33F3-4A81-BC0B-DB8A8A6F06F9}" type="presOf" srcId="{4152F179-8250-4571-BB9A-AD7AF662A8B0}" destId="{365A9D72-0E9E-4107-AC9E-7D60BF2EF7B0}" srcOrd="0" destOrd="0" presId="urn:microsoft.com/office/officeart/2005/8/layout/radial5"/>
    <dgm:cxn modelId="{D175252B-5C30-4B49-B5AE-50BBE3F2E0D3}" srcId="{E96005D7-AE1B-4639-94A6-EA92ADC53051}" destId="{B0E90B69-EBDD-4F40-8C8E-D346F8841AAC}" srcOrd="1" destOrd="0" parTransId="{0C289F19-9E3A-47AF-B091-4F38495C702B}" sibTransId="{DE8F3856-BF1A-4A18-8E8D-C0E38F20B0F5}"/>
    <dgm:cxn modelId="{E8DD2B3E-CE36-4B5E-92FF-AB87C7DEFB3B}" type="presOf" srcId="{4152F179-8250-4571-BB9A-AD7AF662A8B0}" destId="{EDACF3EC-457D-47E3-B8F5-9672333B5106}" srcOrd="1" destOrd="0" presId="urn:microsoft.com/office/officeart/2005/8/layout/radial5"/>
    <dgm:cxn modelId="{37224862-1327-42B4-A282-37A724C35EA5}" type="presOf" srcId="{E96005D7-AE1B-4639-94A6-EA92ADC53051}" destId="{B9CD3676-D52F-492F-B174-66B325E788B9}" srcOrd="0" destOrd="0" presId="urn:microsoft.com/office/officeart/2005/8/layout/radial5"/>
    <dgm:cxn modelId="{7BFB0244-D97A-478D-A6CF-2B80ABBC1ADD}" type="presOf" srcId="{EED26883-361F-45F1-B476-411C9B794D03}" destId="{63DE2E09-066A-4411-B484-7C07AC359053}" srcOrd="0" destOrd="0" presId="urn:microsoft.com/office/officeart/2005/8/layout/radial5"/>
    <dgm:cxn modelId="{3FEB4956-3344-407A-84D5-61C0B2D149E6}" type="presOf" srcId="{0C289F19-9E3A-47AF-B091-4F38495C702B}" destId="{0292FFFF-5806-45F4-86B1-311427B52888}" srcOrd="0" destOrd="0" presId="urn:microsoft.com/office/officeart/2005/8/layout/radial5"/>
    <dgm:cxn modelId="{ADFCA258-C889-4062-B101-D1DA18E6BE90}" type="presOf" srcId="{48441837-4A9E-4C6D-9352-9E1F198A9072}" destId="{935A25AC-6E32-49A7-B2C7-00F04CF9F7CF}" srcOrd="0" destOrd="0" presId="urn:microsoft.com/office/officeart/2005/8/layout/radial5"/>
    <dgm:cxn modelId="{E6AB0087-CB86-49CF-B552-1375E640C430}" type="presOf" srcId="{0C289F19-9E3A-47AF-B091-4F38495C702B}" destId="{255B5CEF-D5E7-46BD-9755-CC42309CF547}" srcOrd="1" destOrd="0" presId="urn:microsoft.com/office/officeart/2005/8/layout/radial5"/>
    <dgm:cxn modelId="{356E3089-6BCE-434D-A399-545A250626C0}" srcId="{E96005D7-AE1B-4639-94A6-EA92ADC53051}" destId="{7B7957A5-530E-4E22-B50D-52A4C838ECC8}" srcOrd="2" destOrd="0" parTransId="{EED26883-361F-45F1-B476-411C9B794D03}" sibTransId="{A4299D5D-7449-442B-82DF-412CD920C7E5}"/>
    <dgm:cxn modelId="{7AE650A2-205E-47AD-BF84-D65C560B85D9}" type="presOf" srcId="{B0E90B69-EBDD-4F40-8C8E-D346F8841AAC}" destId="{6977A7A1-9CF8-4DAE-94C7-887F1803C076}" srcOrd="0" destOrd="0" presId="urn:microsoft.com/office/officeart/2005/8/layout/radial5"/>
    <dgm:cxn modelId="{AD0CB1A3-FE0F-4326-A8C5-BE98ED3CD58D}" srcId="{E96005D7-AE1B-4639-94A6-EA92ADC53051}" destId="{48441837-4A9E-4C6D-9352-9E1F198A9072}" srcOrd="3" destOrd="0" parTransId="{4152F179-8250-4571-BB9A-AD7AF662A8B0}" sibTransId="{3A6EF77E-C782-4E79-A48F-49C4B96EECA8}"/>
    <dgm:cxn modelId="{597088B6-2E5D-47B2-96E1-2616CBA8A450}" type="presOf" srcId="{EED26883-361F-45F1-B476-411C9B794D03}" destId="{8DF68249-B778-418B-BA02-F5718938E149}" srcOrd="1" destOrd="0" presId="urn:microsoft.com/office/officeart/2005/8/layout/radial5"/>
    <dgm:cxn modelId="{9FF71DD0-5389-40C9-928A-CAC770EB2AB1}" srcId="{0519B417-AC24-4548-9A37-B656A6641500}" destId="{E96005D7-AE1B-4639-94A6-EA92ADC53051}" srcOrd="0" destOrd="0" parTransId="{E39251FE-4DB8-457A-A6C3-E0BF727738D3}" sibTransId="{A97559F4-B31A-4569-8360-25BB4E9C3FDB}"/>
    <dgm:cxn modelId="{CD6851D1-05BB-49EA-B7AA-D02E9AEAA794}" type="presOf" srcId="{7B7957A5-530E-4E22-B50D-52A4C838ECC8}" destId="{2E7F1B89-9745-4363-BB0E-F37099322D4D}" srcOrd="0" destOrd="0" presId="urn:microsoft.com/office/officeart/2005/8/layout/radial5"/>
    <dgm:cxn modelId="{CD6334EC-C5FE-48F8-9DF6-89907B96C9A9}" type="presOf" srcId="{91807742-A580-4674-BE80-6469A8A84309}" destId="{ADD65923-111F-4BAB-9050-E95FE3ABD303}" srcOrd="0" destOrd="0" presId="urn:microsoft.com/office/officeart/2005/8/layout/radial5"/>
    <dgm:cxn modelId="{22F8301E-165C-4B52-9224-6150AC6C31C0}" type="presParOf" srcId="{C305B343-E0F3-4206-AC7F-0936F52639C7}" destId="{B9CD3676-D52F-492F-B174-66B325E788B9}" srcOrd="0" destOrd="0" presId="urn:microsoft.com/office/officeart/2005/8/layout/radial5"/>
    <dgm:cxn modelId="{EFAC54FF-383E-4133-A732-8B1567A882B3}" type="presParOf" srcId="{C305B343-E0F3-4206-AC7F-0936F52639C7}" destId="{4392D5BB-1E7C-4BD8-92E1-57E7B2445463}" srcOrd="1" destOrd="0" presId="urn:microsoft.com/office/officeart/2005/8/layout/radial5"/>
    <dgm:cxn modelId="{580CE7E9-9446-4689-A4C2-3A8B74127F15}" type="presParOf" srcId="{4392D5BB-1E7C-4BD8-92E1-57E7B2445463}" destId="{5F49B5CE-B50B-4286-BB6C-9C377FF3B125}" srcOrd="0" destOrd="0" presId="urn:microsoft.com/office/officeart/2005/8/layout/radial5"/>
    <dgm:cxn modelId="{6DF2D3C5-CDF4-4501-88B9-BD0D3C608962}" type="presParOf" srcId="{C305B343-E0F3-4206-AC7F-0936F52639C7}" destId="{ADD65923-111F-4BAB-9050-E95FE3ABD303}" srcOrd="2" destOrd="0" presId="urn:microsoft.com/office/officeart/2005/8/layout/radial5"/>
    <dgm:cxn modelId="{95ED33BB-1C3F-4146-B1EF-08801011FFE5}" type="presParOf" srcId="{C305B343-E0F3-4206-AC7F-0936F52639C7}" destId="{0292FFFF-5806-45F4-86B1-311427B52888}" srcOrd="3" destOrd="0" presId="urn:microsoft.com/office/officeart/2005/8/layout/radial5"/>
    <dgm:cxn modelId="{0BFC5047-74A6-4D16-A0B0-9FE05C6BBF83}" type="presParOf" srcId="{0292FFFF-5806-45F4-86B1-311427B52888}" destId="{255B5CEF-D5E7-46BD-9755-CC42309CF547}" srcOrd="0" destOrd="0" presId="urn:microsoft.com/office/officeart/2005/8/layout/radial5"/>
    <dgm:cxn modelId="{6091DED0-6CCB-4C45-A97D-17FAA47E6D42}" type="presParOf" srcId="{C305B343-E0F3-4206-AC7F-0936F52639C7}" destId="{6977A7A1-9CF8-4DAE-94C7-887F1803C076}" srcOrd="4" destOrd="0" presId="urn:microsoft.com/office/officeart/2005/8/layout/radial5"/>
    <dgm:cxn modelId="{C066FA68-341A-433D-B831-B8E72C10EE79}" type="presParOf" srcId="{C305B343-E0F3-4206-AC7F-0936F52639C7}" destId="{63DE2E09-066A-4411-B484-7C07AC359053}" srcOrd="5" destOrd="0" presId="urn:microsoft.com/office/officeart/2005/8/layout/radial5"/>
    <dgm:cxn modelId="{AA69DC91-E0B1-4912-B1C2-1D1AD70774AB}" type="presParOf" srcId="{63DE2E09-066A-4411-B484-7C07AC359053}" destId="{8DF68249-B778-418B-BA02-F5718938E149}" srcOrd="0" destOrd="0" presId="urn:microsoft.com/office/officeart/2005/8/layout/radial5"/>
    <dgm:cxn modelId="{F867FD61-D7D8-408D-AA45-9F5533EF5C34}" type="presParOf" srcId="{C305B343-E0F3-4206-AC7F-0936F52639C7}" destId="{2E7F1B89-9745-4363-BB0E-F37099322D4D}" srcOrd="6" destOrd="0" presId="urn:microsoft.com/office/officeart/2005/8/layout/radial5"/>
    <dgm:cxn modelId="{81F7077A-C623-4D8F-8B20-0D5CCF58187E}" type="presParOf" srcId="{C305B343-E0F3-4206-AC7F-0936F52639C7}" destId="{365A9D72-0E9E-4107-AC9E-7D60BF2EF7B0}" srcOrd="7" destOrd="0" presId="urn:microsoft.com/office/officeart/2005/8/layout/radial5"/>
    <dgm:cxn modelId="{08CBF174-1A6D-4B2C-BC94-4609857726CD}" type="presParOf" srcId="{365A9D72-0E9E-4107-AC9E-7D60BF2EF7B0}" destId="{EDACF3EC-457D-47E3-B8F5-9672333B5106}" srcOrd="0" destOrd="0" presId="urn:microsoft.com/office/officeart/2005/8/layout/radial5"/>
    <dgm:cxn modelId="{8A1BC61E-FA4C-49AC-BD10-72E58E7789F7}" type="presParOf" srcId="{C305B343-E0F3-4206-AC7F-0936F52639C7}" destId="{935A25AC-6E32-49A7-B2C7-00F04CF9F7CF}" srcOrd="8" destOrd="0" presId="urn:microsoft.com/office/officeart/2005/8/layout/radial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FCE0B3-B49F-4201-9A92-7BC3BD6946D4}" type="doc">
      <dgm:prSet loTypeId="urn:microsoft.com/office/officeart/2008/layout/AlternatingHexagons" loCatId="list" qsTypeId="urn:microsoft.com/office/officeart/2005/8/quickstyle/simple1" qsCatId="simple" csTypeId="urn:microsoft.com/office/officeart/2005/8/colors/accent0_3" csCatId="mainScheme" phldr="1"/>
      <dgm:spPr/>
      <dgm:t>
        <a:bodyPr/>
        <a:lstStyle/>
        <a:p>
          <a:endParaRPr lang="en-GB"/>
        </a:p>
      </dgm:t>
    </dgm:pt>
    <dgm:pt modelId="{8A0D8240-36C9-48D6-BD83-484D3A911B00}">
      <dgm:prSet phldrT="[Text]" custT="1"/>
      <dgm:spPr/>
      <dgm:t>
        <a:bodyPr/>
        <a:lstStyle/>
        <a:p>
          <a:r>
            <a:rPr lang="en-GB" sz="1400" b="1">
              <a:latin typeface="+mj-lt"/>
            </a:rPr>
            <a:t>For Agenda setting </a:t>
          </a:r>
          <a:endParaRPr lang="en-GB" sz="1400" dirty="0">
            <a:latin typeface="+mj-lt"/>
          </a:endParaRPr>
        </a:p>
      </dgm:t>
    </dgm:pt>
    <dgm:pt modelId="{50631BCD-A6C7-4D4A-88E4-19D00DB11DC7}" type="parTrans" cxnId="{F1DBDAB8-610E-41E8-94A6-EAE4F3D460FF}">
      <dgm:prSet/>
      <dgm:spPr/>
      <dgm:t>
        <a:bodyPr/>
        <a:lstStyle/>
        <a:p>
          <a:endParaRPr lang="en-GB" sz="1800">
            <a:latin typeface="+mj-lt"/>
          </a:endParaRPr>
        </a:p>
      </dgm:t>
    </dgm:pt>
    <dgm:pt modelId="{A4C6DDB7-30E0-4739-A8E0-074BCC4CCCB7}" type="sibTrans" cxnId="{F1DBDAB8-610E-41E8-94A6-EAE4F3D460FF}">
      <dgm:prSet custT="1"/>
      <dgm:spPr/>
      <dgm:t>
        <a:bodyPr/>
        <a:lstStyle/>
        <a:p>
          <a:endParaRPr lang="en-GB" sz="3600">
            <a:latin typeface="+mj-lt"/>
          </a:endParaRPr>
        </a:p>
      </dgm:t>
    </dgm:pt>
    <dgm:pt modelId="{28BDEB4A-28A2-48A2-B3BA-ABB086C45A0A}">
      <dgm:prSet phldrT="[Text]" custT="1"/>
      <dgm:spPr/>
      <dgm:t>
        <a:bodyPr/>
        <a:lstStyle/>
        <a:p>
          <a:r>
            <a:rPr lang="en-GB" sz="1400">
              <a:solidFill>
                <a:srgbClr val="000000"/>
              </a:solidFill>
              <a:latin typeface="+mj-lt"/>
            </a:rPr>
            <a:t>Media agenda, Public Agenda, Policy or Political Agenda</a:t>
          </a:r>
          <a:endParaRPr lang="en-GB" sz="1400" dirty="0">
            <a:solidFill>
              <a:srgbClr val="000000"/>
            </a:solidFill>
            <a:latin typeface="+mj-lt"/>
          </a:endParaRPr>
        </a:p>
      </dgm:t>
    </dgm:pt>
    <dgm:pt modelId="{217D5B73-184F-4801-AE1C-B7C4DFBB81B0}" type="parTrans" cxnId="{4FEF2D93-0A8F-4334-8E0C-B77144BBCB9A}">
      <dgm:prSet/>
      <dgm:spPr/>
      <dgm:t>
        <a:bodyPr/>
        <a:lstStyle/>
        <a:p>
          <a:endParaRPr lang="en-GB" sz="1800">
            <a:latin typeface="+mj-lt"/>
          </a:endParaRPr>
        </a:p>
      </dgm:t>
    </dgm:pt>
    <dgm:pt modelId="{9FAD99C7-37BD-4AB5-8038-EB8654A7C143}" type="sibTrans" cxnId="{4FEF2D93-0A8F-4334-8E0C-B77144BBCB9A}">
      <dgm:prSet/>
      <dgm:spPr/>
      <dgm:t>
        <a:bodyPr/>
        <a:lstStyle/>
        <a:p>
          <a:endParaRPr lang="en-GB" sz="1800">
            <a:latin typeface="+mj-lt"/>
          </a:endParaRPr>
        </a:p>
      </dgm:t>
    </dgm:pt>
    <dgm:pt modelId="{E0404A25-3342-45D6-8228-6086073A518D}">
      <dgm:prSet phldrT="[Text]" custT="1"/>
      <dgm:spPr/>
      <dgm:t>
        <a:bodyPr/>
        <a:lstStyle/>
        <a:p>
          <a:r>
            <a:rPr lang="en-GB" sz="1400" b="1">
              <a:latin typeface="+mj-lt"/>
            </a:rPr>
            <a:t>To shape debate</a:t>
          </a:r>
          <a:endParaRPr lang="en-GB" sz="1400" dirty="0">
            <a:latin typeface="+mj-lt"/>
          </a:endParaRPr>
        </a:p>
      </dgm:t>
    </dgm:pt>
    <dgm:pt modelId="{69350A54-6DF8-4E58-B995-20B9BFB5EDFC}" type="parTrans" cxnId="{245EEADC-6A92-4282-B853-A80C21AEB48A}">
      <dgm:prSet/>
      <dgm:spPr/>
      <dgm:t>
        <a:bodyPr/>
        <a:lstStyle/>
        <a:p>
          <a:endParaRPr lang="en-GB" sz="1800">
            <a:latin typeface="+mj-lt"/>
          </a:endParaRPr>
        </a:p>
      </dgm:t>
    </dgm:pt>
    <dgm:pt modelId="{3AAA5EDA-C6FC-416C-90A3-BFFE873C6D86}" type="sibTrans" cxnId="{245EEADC-6A92-4282-B853-A80C21AEB48A}">
      <dgm:prSet custT="1"/>
      <dgm:spPr/>
      <dgm:t>
        <a:bodyPr/>
        <a:lstStyle/>
        <a:p>
          <a:endParaRPr lang="en-GB" sz="3600">
            <a:latin typeface="+mj-lt"/>
          </a:endParaRPr>
        </a:p>
      </dgm:t>
    </dgm:pt>
    <dgm:pt modelId="{B76DC245-8755-4FD9-90D9-F330D2C187E4}">
      <dgm:prSet phldrT="[Text]" custT="1"/>
      <dgm:spPr/>
      <dgm:t>
        <a:bodyPr/>
        <a:lstStyle/>
        <a:p>
          <a:r>
            <a:rPr lang="en-GB" sz="1400" dirty="0">
              <a:solidFill>
                <a:srgbClr val="000000"/>
              </a:solidFill>
              <a:latin typeface="+mj-lt"/>
            </a:rPr>
            <a:t>An opportunity to change the way people talk about public problems</a:t>
          </a:r>
        </a:p>
      </dgm:t>
    </dgm:pt>
    <dgm:pt modelId="{13278DAE-706D-4CF2-9ED9-57E982BDFC9C}" type="parTrans" cxnId="{6DDFEAF6-2396-427F-A5E1-BE72549C2A75}">
      <dgm:prSet/>
      <dgm:spPr/>
      <dgm:t>
        <a:bodyPr/>
        <a:lstStyle/>
        <a:p>
          <a:endParaRPr lang="en-GB" sz="1800">
            <a:latin typeface="+mj-lt"/>
          </a:endParaRPr>
        </a:p>
      </dgm:t>
    </dgm:pt>
    <dgm:pt modelId="{ACE5E420-D192-415C-A30F-3FF133428260}" type="sibTrans" cxnId="{6DDFEAF6-2396-427F-A5E1-BE72549C2A75}">
      <dgm:prSet/>
      <dgm:spPr/>
      <dgm:t>
        <a:bodyPr/>
        <a:lstStyle/>
        <a:p>
          <a:endParaRPr lang="en-GB" sz="1800">
            <a:latin typeface="+mj-lt"/>
          </a:endParaRPr>
        </a:p>
      </dgm:t>
    </dgm:pt>
    <dgm:pt modelId="{83514DDF-D7F6-40AB-8B66-A0BE7652B2AF}">
      <dgm:prSet phldrT="[Text]" custT="1"/>
      <dgm:spPr/>
      <dgm:t>
        <a:bodyPr/>
        <a:lstStyle/>
        <a:p>
          <a:r>
            <a:rPr lang="en-GB" sz="1400" b="1" dirty="0">
              <a:latin typeface="+mj-lt"/>
            </a:rPr>
            <a:t>To Advance Policy</a:t>
          </a:r>
        </a:p>
      </dgm:t>
    </dgm:pt>
    <dgm:pt modelId="{EDEF504E-AA5C-43F1-A235-0E4FFD3786B6}" type="parTrans" cxnId="{5EB04B13-4F4C-4EFF-AB0C-5EA47DF4C630}">
      <dgm:prSet/>
      <dgm:spPr/>
      <dgm:t>
        <a:bodyPr/>
        <a:lstStyle/>
        <a:p>
          <a:endParaRPr lang="en-GB" sz="1800">
            <a:latin typeface="+mj-lt"/>
          </a:endParaRPr>
        </a:p>
      </dgm:t>
    </dgm:pt>
    <dgm:pt modelId="{32C91438-2C88-4086-85A6-9B931D29F139}" type="sibTrans" cxnId="{5EB04B13-4F4C-4EFF-AB0C-5EA47DF4C630}">
      <dgm:prSet custT="1"/>
      <dgm:spPr/>
      <dgm:t>
        <a:bodyPr/>
        <a:lstStyle/>
        <a:p>
          <a:endParaRPr lang="en-GB" sz="3600">
            <a:latin typeface="+mj-lt"/>
          </a:endParaRPr>
        </a:p>
      </dgm:t>
    </dgm:pt>
    <dgm:pt modelId="{F08200E6-8366-4D3B-83E5-29DEC7DC42FF}">
      <dgm:prSet phldrT="[Text]" custT="1"/>
      <dgm:spPr/>
      <dgm:t>
        <a:bodyPr/>
        <a:lstStyle/>
        <a:p>
          <a:r>
            <a:rPr lang="en-GB" sz="1400">
              <a:solidFill>
                <a:srgbClr val="000000"/>
              </a:solidFill>
              <a:latin typeface="+mj-lt"/>
            </a:rPr>
            <a:t>Using the media to put pressure on policy makers. </a:t>
          </a:r>
          <a:endParaRPr lang="en-GB" sz="1400" dirty="0">
            <a:solidFill>
              <a:srgbClr val="000000"/>
            </a:solidFill>
            <a:latin typeface="+mj-lt"/>
          </a:endParaRPr>
        </a:p>
      </dgm:t>
    </dgm:pt>
    <dgm:pt modelId="{0E04876C-B340-440E-A977-C10BEC752475}" type="parTrans" cxnId="{945EAD6F-C012-43EF-BA6B-9F53DD14157D}">
      <dgm:prSet/>
      <dgm:spPr/>
      <dgm:t>
        <a:bodyPr/>
        <a:lstStyle/>
        <a:p>
          <a:endParaRPr lang="en-GB" sz="1800">
            <a:latin typeface="+mj-lt"/>
          </a:endParaRPr>
        </a:p>
      </dgm:t>
    </dgm:pt>
    <dgm:pt modelId="{21244071-238D-426E-886F-AC7F75BEC4C6}" type="sibTrans" cxnId="{945EAD6F-C012-43EF-BA6B-9F53DD14157D}">
      <dgm:prSet/>
      <dgm:spPr/>
      <dgm:t>
        <a:bodyPr/>
        <a:lstStyle/>
        <a:p>
          <a:endParaRPr lang="en-GB" sz="1800">
            <a:latin typeface="+mj-lt"/>
          </a:endParaRPr>
        </a:p>
      </dgm:t>
    </dgm:pt>
    <dgm:pt modelId="{571DEB7E-130C-4024-9CC6-0B9607DBBC2F}" type="pres">
      <dgm:prSet presAssocID="{C7FCE0B3-B49F-4201-9A92-7BC3BD6946D4}" presName="Name0" presStyleCnt="0">
        <dgm:presLayoutVars>
          <dgm:chMax/>
          <dgm:chPref/>
          <dgm:dir/>
          <dgm:animLvl val="lvl"/>
        </dgm:presLayoutVars>
      </dgm:prSet>
      <dgm:spPr/>
    </dgm:pt>
    <dgm:pt modelId="{16638A4A-0CEE-466D-88A6-C3F253B73184}" type="pres">
      <dgm:prSet presAssocID="{8A0D8240-36C9-48D6-BD83-484D3A911B00}" presName="composite" presStyleCnt="0"/>
      <dgm:spPr/>
    </dgm:pt>
    <dgm:pt modelId="{EF498B2B-6DD6-40F2-84F6-569794A44679}" type="pres">
      <dgm:prSet presAssocID="{8A0D8240-36C9-48D6-BD83-484D3A911B00}" presName="Parent1" presStyleLbl="node1" presStyleIdx="0" presStyleCnt="6">
        <dgm:presLayoutVars>
          <dgm:chMax val="1"/>
          <dgm:chPref val="1"/>
          <dgm:bulletEnabled val="1"/>
        </dgm:presLayoutVars>
      </dgm:prSet>
      <dgm:spPr/>
    </dgm:pt>
    <dgm:pt modelId="{22108232-7EE9-473C-A465-27BF7456721D}" type="pres">
      <dgm:prSet presAssocID="{8A0D8240-36C9-48D6-BD83-484D3A911B00}" presName="Childtext1" presStyleLbl="revTx" presStyleIdx="0" presStyleCnt="3">
        <dgm:presLayoutVars>
          <dgm:chMax val="0"/>
          <dgm:chPref val="0"/>
          <dgm:bulletEnabled val="1"/>
        </dgm:presLayoutVars>
      </dgm:prSet>
      <dgm:spPr/>
    </dgm:pt>
    <dgm:pt modelId="{195AA658-3EF5-460A-A53A-5CC0F24E7DA0}" type="pres">
      <dgm:prSet presAssocID="{8A0D8240-36C9-48D6-BD83-484D3A911B00}" presName="BalanceSpacing" presStyleCnt="0"/>
      <dgm:spPr/>
    </dgm:pt>
    <dgm:pt modelId="{D2BD764A-7ECC-439F-B839-62D4BEC94FCB}" type="pres">
      <dgm:prSet presAssocID="{8A0D8240-36C9-48D6-BD83-484D3A911B00}" presName="BalanceSpacing1" presStyleCnt="0"/>
      <dgm:spPr/>
    </dgm:pt>
    <dgm:pt modelId="{403E3C6C-D9AE-462C-9F6B-515B62A13C97}" type="pres">
      <dgm:prSet presAssocID="{A4C6DDB7-30E0-4739-A8E0-074BCC4CCCB7}" presName="Accent1Text" presStyleLbl="node1" presStyleIdx="1" presStyleCnt="6"/>
      <dgm:spPr/>
    </dgm:pt>
    <dgm:pt modelId="{3A36724A-6C31-4619-895E-25593519A8FF}" type="pres">
      <dgm:prSet presAssocID="{A4C6DDB7-30E0-4739-A8E0-074BCC4CCCB7}" presName="spaceBetweenRectangles" presStyleCnt="0"/>
      <dgm:spPr/>
    </dgm:pt>
    <dgm:pt modelId="{F2382426-EB48-42BC-8AC7-3B3CAB59DAEA}" type="pres">
      <dgm:prSet presAssocID="{E0404A25-3342-45D6-8228-6086073A518D}" presName="composite" presStyleCnt="0"/>
      <dgm:spPr/>
    </dgm:pt>
    <dgm:pt modelId="{668B5454-437F-42CB-9FA2-36A79E6E074B}" type="pres">
      <dgm:prSet presAssocID="{E0404A25-3342-45D6-8228-6086073A518D}" presName="Parent1" presStyleLbl="node1" presStyleIdx="2" presStyleCnt="6">
        <dgm:presLayoutVars>
          <dgm:chMax val="1"/>
          <dgm:chPref val="1"/>
          <dgm:bulletEnabled val="1"/>
        </dgm:presLayoutVars>
      </dgm:prSet>
      <dgm:spPr/>
    </dgm:pt>
    <dgm:pt modelId="{55E28052-7561-4A34-835A-7703FE0A5C96}" type="pres">
      <dgm:prSet presAssocID="{E0404A25-3342-45D6-8228-6086073A518D}" presName="Childtext1" presStyleLbl="revTx" presStyleIdx="1" presStyleCnt="3">
        <dgm:presLayoutVars>
          <dgm:chMax val="0"/>
          <dgm:chPref val="0"/>
          <dgm:bulletEnabled val="1"/>
        </dgm:presLayoutVars>
      </dgm:prSet>
      <dgm:spPr/>
    </dgm:pt>
    <dgm:pt modelId="{D0F4047C-3ED1-4529-A472-079541A9E774}" type="pres">
      <dgm:prSet presAssocID="{E0404A25-3342-45D6-8228-6086073A518D}" presName="BalanceSpacing" presStyleCnt="0"/>
      <dgm:spPr/>
    </dgm:pt>
    <dgm:pt modelId="{674CCFF6-D827-4AC4-9BD9-2F08EDEB34C8}" type="pres">
      <dgm:prSet presAssocID="{E0404A25-3342-45D6-8228-6086073A518D}" presName="BalanceSpacing1" presStyleCnt="0"/>
      <dgm:spPr/>
    </dgm:pt>
    <dgm:pt modelId="{8EAD6C68-5F66-4268-B1F5-AE59376F582C}" type="pres">
      <dgm:prSet presAssocID="{3AAA5EDA-C6FC-416C-90A3-BFFE873C6D86}" presName="Accent1Text" presStyleLbl="node1" presStyleIdx="3" presStyleCnt="6" custLinFactNeighborX="1993" custLinFactNeighborY="0"/>
      <dgm:spPr/>
    </dgm:pt>
    <dgm:pt modelId="{43897EF8-6CB7-44E1-A078-A99A320D472F}" type="pres">
      <dgm:prSet presAssocID="{3AAA5EDA-C6FC-416C-90A3-BFFE873C6D86}" presName="spaceBetweenRectangles" presStyleCnt="0"/>
      <dgm:spPr/>
    </dgm:pt>
    <dgm:pt modelId="{078285AC-2582-4845-80A6-90EDAB8819A1}" type="pres">
      <dgm:prSet presAssocID="{83514DDF-D7F6-40AB-8B66-A0BE7652B2AF}" presName="composite" presStyleCnt="0"/>
      <dgm:spPr/>
    </dgm:pt>
    <dgm:pt modelId="{ED539E6C-A887-4560-8B1F-23049354385C}" type="pres">
      <dgm:prSet presAssocID="{83514DDF-D7F6-40AB-8B66-A0BE7652B2AF}" presName="Parent1" presStyleLbl="node1" presStyleIdx="4" presStyleCnt="6">
        <dgm:presLayoutVars>
          <dgm:chMax val="1"/>
          <dgm:chPref val="1"/>
          <dgm:bulletEnabled val="1"/>
        </dgm:presLayoutVars>
      </dgm:prSet>
      <dgm:spPr/>
    </dgm:pt>
    <dgm:pt modelId="{65ABDB5F-204D-4A44-B9E0-C4D981168C87}" type="pres">
      <dgm:prSet presAssocID="{83514DDF-D7F6-40AB-8B66-A0BE7652B2AF}" presName="Childtext1" presStyleLbl="revTx" presStyleIdx="2" presStyleCnt="3">
        <dgm:presLayoutVars>
          <dgm:chMax val="0"/>
          <dgm:chPref val="0"/>
          <dgm:bulletEnabled val="1"/>
        </dgm:presLayoutVars>
      </dgm:prSet>
      <dgm:spPr/>
    </dgm:pt>
    <dgm:pt modelId="{2CCC0F3B-E1B4-42E2-9EA6-E8E5FDB52FB4}" type="pres">
      <dgm:prSet presAssocID="{83514DDF-D7F6-40AB-8B66-A0BE7652B2AF}" presName="BalanceSpacing" presStyleCnt="0"/>
      <dgm:spPr/>
    </dgm:pt>
    <dgm:pt modelId="{C1CC54EF-CC07-419E-9255-C2714809CD0D}" type="pres">
      <dgm:prSet presAssocID="{83514DDF-D7F6-40AB-8B66-A0BE7652B2AF}" presName="BalanceSpacing1" presStyleCnt="0"/>
      <dgm:spPr/>
    </dgm:pt>
    <dgm:pt modelId="{156EE443-1C7E-4DC6-8590-E6478869554A}" type="pres">
      <dgm:prSet presAssocID="{32C91438-2C88-4086-85A6-9B931D29F139}" presName="Accent1Text" presStyleLbl="node1" presStyleIdx="5" presStyleCnt="6"/>
      <dgm:spPr/>
    </dgm:pt>
  </dgm:ptLst>
  <dgm:cxnLst>
    <dgm:cxn modelId="{5EB04B13-4F4C-4EFF-AB0C-5EA47DF4C630}" srcId="{C7FCE0B3-B49F-4201-9A92-7BC3BD6946D4}" destId="{83514DDF-D7F6-40AB-8B66-A0BE7652B2AF}" srcOrd="2" destOrd="0" parTransId="{EDEF504E-AA5C-43F1-A235-0E4FFD3786B6}" sibTransId="{32C91438-2C88-4086-85A6-9B931D29F139}"/>
    <dgm:cxn modelId="{B57AFE17-E9CD-46A5-A3B2-D642FD117043}" type="presOf" srcId="{B76DC245-8755-4FD9-90D9-F330D2C187E4}" destId="{55E28052-7561-4A34-835A-7703FE0A5C96}" srcOrd="0" destOrd="0" presId="urn:microsoft.com/office/officeart/2008/layout/AlternatingHexagons"/>
    <dgm:cxn modelId="{DBAE173F-2343-473D-8F9F-1D8EF17CBF48}" type="presOf" srcId="{A4C6DDB7-30E0-4739-A8E0-074BCC4CCCB7}" destId="{403E3C6C-D9AE-462C-9F6B-515B62A13C97}" srcOrd="0" destOrd="0" presId="urn:microsoft.com/office/officeart/2008/layout/AlternatingHexagons"/>
    <dgm:cxn modelId="{5F55384F-5DAF-406E-9D49-AC2048DD2128}" type="presOf" srcId="{83514DDF-D7F6-40AB-8B66-A0BE7652B2AF}" destId="{ED539E6C-A887-4560-8B1F-23049354385C}" srcOrd="0" destOrd="0" presId="urn:microsoft.com/office/officeart/2008/layout/AlternatingHexagons"/>
    <dgm:cxn modelId="{945EAD6F-C012-43EF-BA6B-9F53DD14157D}" srcId="{83514DDF-D7F6-40AB-8B66-A0BE7652B2AF}" destId="{F08200E6-8366-4D3B-83E5-29DEC7DC42FF}" srcOrd="0" destOrd="0" parTransId="{0E04876C-B340-440E-A977-C10BEC752475}" sibTransId="{21244071-238D-426E-886F-AC7F75BEC4C6}"/>
    <dgm:cxn modelId="{F6F47581-352E-44EC-AB4A-4BFFAE177691}" type="presOf" srcId="{3AAA5EDA-C6FC-416C-90A3-BFFE873C6D86}" destId="{8EAD6C68-5F66-4268-B1F5-AE59376F582C}" srcOrd="0" destOrd="0" presId="urn:microsoft.com/office/officeart/2008/layout/AlternatingHexagons"/>
    <dgm:cxn modelId="{AA20A090-DC4C-4D7F-8BFE-9BBBCA61647E}" type="presOf" srcId="{32C91438-2C88-4086-85A6-9B931D29F139}" destId="{156EE443-1C7E-4DC6-8590-E6478869554A}" srcOrd="0" destOrd="0" presId="urn:microsoft.com/office/officeart/2008/layout/AlternatingHexagons"/>
    <dgm:cxn modelId="{4FEF2D93-0A8F-4334-8E0C-B77144BBCB9A}" srcId="{8A0D8240-36C9-48D6-BD83-484D3A911B00}" destId="{28BDEB4A-28A2-48A2-B3BA-ABB086C45A0A}" srcOrd="0" destOrd="0" parTransId="{217D5B73-184F-4801-AE1C-B7C4DFBB81B0}" sibTransId="{9FAD99C7-37BD-4AB5-8038-EB8654A7C143}"/>
    <dgm:cxn modelId="{22CC81AB-CDDE-43F8-AFAD-7A2C3B0A7CC7}" type="presOf" srcId="{8A0D8240-36C9-48D6-BD83-484D3A911B00}" destId="{EF498B2B-6DD6-40F2-84F6-569794A44679}" srcOrd="0" destOrd="0" presId="urn:microsoft.com/office/officeart/2008/layout/AlternatingHexagons"/>
    <dgm:cxn modelId="{ECB5ABB4-2B25-4496-BC53-3105DD3FDA27}" type="presOf" srcId="{C7FCE0B3-B49F-4201-9A92-7BC3BD6946D4}" destId="{571DEB7E-130C-4024-9CC6-0B9607DBBC2F}" srcOrd="0" destOrd="0" presId="urn:microsoft.com/office/officeart/2008/layout/AlternatingHexagons"/>
    <dgm:cxn modelId="{F1DBDAB8-610E-41E8-94A6-EAE4F3D460FF}" srcId="{C7FCE0B3-B49F-4201-9A92-7BC3BD6946D4}" destId="{8A0D8240-36C9-48D6-BD83-484D3A911B00}" srcOrd="0" destOrd="0" parTransId="{50631BCD-A6C7-4D4A-88E4-19D00DB11DC7}" sibTransId="{A4C6DDB7-30E0-4739-A8E0-074BCC4CCCB7}"/>
    <dgm:cxn modelId="{01135CCA-5812-4BBA-9F30-C7E08CD0634B}" type="presOf" srcId="{F08200E6-8366-4D3B-83E5-29DEC7DC42FF}" destId="{65ABDB5F-204D-4A44-B9E0-C4D981168C87}" srcOrd="0" destOrd="0" presId="urn:microsoft.com/office/officeart/2008/layout/AlternatingHexagons"/>
    <dgm:cxn modelId="{245EEADC-6A92-4282-B853-A80C21AEB48A}" srcId="{C7FCE0B3-B49F-4201-9A92-7BC3BD6946D4}" destId="{E0404A25-3342-45D6-8228-6086073A518D}" srcOrd="1" destOrd="0" parTransId="{69350A54-6DF8-4E58-B995-20B9BFB5EDFC}" sibTransId="{3AAA5EDA-C6FC-416C-90A3-BFFE873C6D86}"/>
    <dgm:cxn modelId="{C7C342EA-B481-42FB-86BE-E00FF8281F50}" type="presOf" srcId="{28BDEB4A-28A2-48A2-B3BA-ABB086C45A0A}" destId="{22108232-7EE9-473C-A465-27BF7456721D}" srcOrd="0" destOrd="0" presId="urn:microsoft.com/office/officeart/2008/layout/AlternatingHexagons"/>
    <dgm:cxn modelId="{6DDFEAF6-2396-427F-A5E1-BE72549C2A75}" srcId="{E0404A25-3342-45D6-8228-6086073A518D}" destId="{B76DC245-8755-4FD9-90D9-F330D2C187E4}" srcOrd="0" destOrd="0" parTransId="{13278DAE-706D-4CF2-9ED9-57E982BDFC9C}" sibTransId="{ACE5E420-D192-415C-A30F-3FF133428260}"/>
    <dgm:cxn modelId="{6F2425FC-6C59-4F6B-8C23-E95A92092E0B}" type="presOf" srcId="{E0404A25-3342-45D6-8228-6086073A518D}" destId="{668B5454-437F-42CB-9FA2-36A79E6E074B}" srcOrd="0" destOrd="0" presId="urn:microsoft.com/office/officeart/2008/layout/AlternatingHexagons"/>
    <dgm:cxn modelId="{CB80E0AB-C107-4B2C-9527-4630FC35EE6C}" type="presParOf" srcId="{571DEB7E-130C-4024-9CC6-0B9607DBBC2F}" destId="{16638A4A-0CEE-466D-88A6-C3F253B73184}" srcOrd="0" destOrd="0" presId="urn:microsoft.com/office/officeart/2008/layout/AlternatingHexagons"/>
    <dgm:cxn modelId="{DE1DD320-B6C3-455A-8147-B2D0BF1C49DD}" type="presParOf" srcId="{16638A4A-0CEE-466D-88A6-C3F253B73184}" destId="{EF498B2B-6DD6-40F2-84F6-569794A44679}" srcOrd="0" destOrd="0" presId="urn:microsoft.com/office/officeart/2008/layout/AlternatingHexagons"/>
    <dgm:cxn modelId="{5DB8F21C-86D4-4FCF-BFEC-A8FD6D4D089E}" type="presParOf" srcId="{16638A4A-0CEE-466D-88A6-C3F253B73184}" destId="{22108232-7EE9-473C-A465-27BF7456721D}" srcOrd="1" destOrd="0" presId="urn:microsoft.com/office/officeart/2008/layout/AlternatingHexagons"/>
    <dgm:cxn modelId="{BE4511DE-CC68-4075-9677-28A976900A4C}" type="presParOf" srcId="{16638A4A-0CEE-466D-88A6-C3F253B73184}" destId="{195AA658-3EF5-460A-A53A-5CC0F24E7DA0}" srcOrd="2" destOrd="0" presId="urn:microsoft.com/office/officeart/2008/layout/AlternatingHexagons"/>
    <dgm:cxn modelId="{C9028FA6-6FF4-4D6E-B47A-6A46C9830F1C}" type="presParOf" srcId="{16638A4A-0CEE-466D-88A6-C3F253B73184}" destId="{D2BD764A-7ECC-439F-B839-62D4BEC94FCB}" srcOrd="3" destOrd="0" presId="urn:microsoft.com/office/officeart/2008/layout/AlternatingHexagons"/>
    <dgm:cxn modelId="{34F48FD8-9E2A-4885-A0A8-29293A8FA51E}" type="presParOf" srcId="{16638A4A-0CEE-466D-88A6-C3F253B73184}" destId="{403E3C6C-D9AE-462C-9F6B-515B62A13C97}" srcOrd="4" destOrd="0" presId="urn:microsoft.com/office/officeart/2008/layout/AlternatingHexagons"/>
    <dgm:cxn modelId="{8BB4686C-559C-4D13-B992-C51977B7C0BD}" type="presParOf" srcId="{571DEB7E-130C-4024-9CC6-0B9607DBBC2F}" destId="{3A36724A-6C31-4619-895E-25593519A8FF}" srcOrd="1" destOrd="0" presId="urn:microsoft.com/office/officeart/2008/layout/AlternatingHexagons"/>
    <dgm:cxn modelId="{B874D835-A3C7-4BD4-81E9-A496D5322CAF}" type="presParOf" srcId="{571DEB7E-130C-4024-9CC6-0B9607DBBC2F}" destId="{F2382426-EB48-42BC-8AC7-3B3CAB59DAEA}" srcOrd="2" destOrd="0" presId="urn:microsoft.com/office/officeart/2008/layout/AlternatingHexagons"/>
    <dgm:cxn modelId="{83AB6E1C-4D2E-4EB1-8067-433F853BC35B}" type="presParOf" srcId="{F2382426-EB48-42BC-8AC7-3B3CAB59DAEA}" destId="{668B5454-437F-42CB-9FA2-36A79E6E074B}" srcOrd="0" destOrd="0" presId="urn:microsoft.com/office/officeart/2008/layout/AlternatingHexagons"/>
    <dgm:cxn modelId="{B55A147C-CDE2-4D4F-BC4A-DAC88DE7B445}" type="presParOf" srcId="{F2382426-EB48-42BC-8AC7-3B3CAB59DAEA}" destId="{55E28052-7561-4A34-835A-7703FE0A5C96}" srcOrd="1" destOrd="0" presId="urn:microsoft.com/office/officeart/2008/layout/AlternatingHexagons"/>
    <dgm:cxn modelId="{5C03EFD9-2960-4EA1-8E86-E468509E9167}" type="presParOf" srcId="{F2382426-EB48-42BC-8AC7-3B3CAB59DAEA}" destId="{D0F4047C-3ED1-4529-A472-079541A9E774}" srcOrd="2" destOrd="0" presId="urn:microsoft.com/office/officeart/2008/layout/AlternatingHexagons"/>
    <dgm:cxn modelId="{BBDF2370-A3C9-4187-AC69-FFC634D82B5E}" type="presParOf" srcId="{F2382426-EB48-42BC-8AC7-3B3CAB59DAEA}" destId="{674CCFF6-D827-4AC4-9BD9-2F08EDEB34C8}" srcOrd="3" destOrd="0" presId="urn:microsoft.com/office/officeart/2008/layout/AlternatingHexagons"/>
    <dgm:cxn modelId="{74C35EF1-97EA-4A47-B4E1-FDA97DA0D744}" type="presParOf" srcId="{F2382426-EB48-42BC-8AC7-3B3CAB59DAEA}" destId="{8EAD6C68-5F66-4268-B1F5-AE59376F582C}" srcOrd="4" destOrd="0" presId="urn:microsoft.com/office/officeart/2008/layout/AlternatingHexagons"/>
    <dgm:cxn modelId="{F3BC8037-E34C-4F86-AA97-B991B37BE025}" type="presParOf" srcId="{571DEB7E-130C-4024-9CC6-0B9607DBBC2F}" destId="{43897EF8-6CB7-44E1-A078-A99A320D472F}" srcOrd="3" destOrd="0" presId="urn:microsoft.com/office/officeart/2008/layout/AlternatingHexagons"/>
    <dgm:cxn modelId="{D00D144F-7339-4313-97D9-BC7B7139316C}" type="presParOf" srcId="{571DEB7E-130C-4024-9CC6-0B9607DBBC2F}" destId="{078285AC-2582-4845-80A6-90EDAB8819A1}" srcOrd="4" destOrd="0" presId="urn:microsoft.com/office/officeart/2008/layout/AlternatingHexagons"/>
    <dgm:cxn modelId="{3EA7ABFE-1ABB-430F-9BA7-3248B48496C7}" type="presParOf" srcId="{078285AC-2582-4845-80A6-90EDAB8819A1}" destId="{ED539E6C-A887-4560-8B1F-23049354385C}" srcOrd="0" destOrd="0" presId="urn:microsoft.com/office/officeart/2008/layout/AlternatingHexagons"/>
    <dgm:cxn modelId="{C6732485-FFDE-426C-A052-97726A52E777}" type="presParOf" srcId="{078285AC-2582-4845-80A6-90EDAB8819A1}" destId="{65ABDB5F-204D-4A44-B9E0-C4D981168C87}" srcOrd="1" destOrd="0" presId="urn:microsoft.com/office/officeart/2008/layout/AlternatingHexagons"/>
    <dgm:cxn modelId="{05EA727C-865E-4772-9AA2-80DA925A9E72}" type="presParOf" srcId="{078285AC-2582-4845-80A6-90EDAB8819A1}" destId="{2CCC0F3B-E1B4-42E2-9EA6-E8E5FDB52FB4}" srcOrd="2" destOrd="0" presId="urn:microsoft.com/office/officeart/2008/layout/AlternatingHexagons"/>
    <dgm:cxn modelId="{6F6FEBB7-8565-4458-B36A-FA5DA39989BF}" type="presParOf" srcId="{078285AC-2582-4845-80A6-90EDAB8819A1}" destId="{C1CC54EF-CC07-419E-9255-C2714809CD0D}" srcOrd="3" destOrd="0" presId="urn:microsoft.com/office/officeart/2008/layout/AlternatingHexagons"/>
    <dgm:cxn modelId="{561B0B1B-AA63-461E-BA11-8121F4E96C35}" type="presParOf" srcId="{078285AC-2582-4845-80A6-90EDAB8819A1}" destId="{156EE443-1C7E-4DC6-8590-E6478869554A}"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0A1F936-0B6F-4779-B451-3D37739A5DF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GB"/>
        </a:p>
      </dgm:t>
    </dgm:pt>
    <dgm:pt modelId="{8A0A8848-91C9-4FDA-95D2-5B294EB416FD}">
      <dgm:prSet phldrT="[Text]"/>
      <dgm:spPr/>
      <dgm:t>
        <a:bodyPr/>
        <a:lstStyle/>
        <a:p>
          <a:r>
            <a:rPr lang="en-GB" dirty="0">
              <a:latin typeface="+mj-lt"/>
            </a:rPr>
            <a:t>Problem</a:t>
          </a:r>
        </a:p>
      </dgm:t>
    </dgm:pt>
    <dgm:pt modelId="{B30687D9-CAC0-4AAB-B40D-025D0790C013}" type="parTrans" cxnId="{CA596D43-7B6C-4EE9-84BA-8AB4BFCAC13B}">
      <dgm:prSet/>
      <dgm:spPr/>
      <dgm:t>
        <a:bodyPr/>
        <a:lstStyle/>
        <a:p>
          <a:endParaRPr lang="en-GB">
            <a:latin typeface="+mj-lt"/>
          </a:endParaRPr>
        </a:p>
      </dgm:t>
    </dgm:pt>
    <dgm:pt modelId="{ED345793-BEE9-4BDD-8AEB-F93E76395C78}" type="sibTrans" cxnId="{CA596D43-7B6C-4EE9-84BA-8AB4BFCAC13B}">
      <dgm:prSet/>
      <dgm:spPr/>
      <dgm:t>
        <a:bodyPr/>
        <a:lstStyle/>
        <a:p>
          <a:endParaRPr lang="en-GB">
            <a:latin typeface="+mj-lt"/>
          </a:endParaRPr>
        </a:p>
      </dgm:t>
    </dgm:pt>
    <dgm:pt modelId="{0ED09870-6188-478D-A734-1F03D3A69C28}">
      <dgm:prSet phldrT="[Text]"/>
      <dgm:spPr/>
      <dgm:t>
        <a:bodyPr/>
        <a:lstStyle/>
        <a:p>
          <a:r>
            <a:rPr lang="en-GB" b="1" dirty="0">
              <a:latin typeface="+mj-lt"/>
            </a:rPr>
            <a:t>Evidence</a:t>
          </a:r>
        </a:p>
      </dgm:t>
    </dgm:pt>
    <dgm:pt modelId="{4351E8BE-E863-4422-B326-B118C2CB6762}" type="parTrans" cxnId="{9071D01A-8CAF-499B-89BF-DD272129A088}">
      <dgm:prSet/>
      <dgm:spPr/>
      <dgm:t>
        <a:bodyPr/>
        <a:lstStyle/>
        <a:p>
          <a:endParaRPr lang="en-GB">
            <a:latin typeface="+mj-lt"/>
          </a:endParaRPr>
        </a:p>
      </dgm:t>
    </dgm:pt>
    <dgm:pt modelId="{86D31C01-C5D5-4552-B510-15C168C7C088}" type="sibTrans" cxnId="{9071D01A-8CAF-499B-89BF-DD272129A088}">
      <dgm:prSet/>
      <dgm:spPr/>
      <dgm:t>
        <a:bodyPr/>
        <a:lstStyle/>
        <a:p>
          <a:endParaRPr lang="en-GB">
            <a:latin typeface="+mj-lt"/>
          </a:endParaRPr>
        </a:p>
      </dgm:t>
    </dgm:pt>
    <dgm:pt modelId="{46042FF1-3EDE-403F-B540-411F91CA1A28}">
      <dgm:prSet phldrT="[Text]"/>
      <dgm:spPr/>
      <dgm:t>
        <a:bodyPr/>
        <a:lstStyle/>
        <a:p>
          <a:r>
            <a:rPr lang="en-GB" dirty="0">
              <a:latin typeface="+mj-lt"/>
            </a:rPr>
            <a:t>Solution</a:t>
          </a:r>
        </a:p>
      </dgm:t>
    </dgm:pt>
    <dgm:pt modelId="{98599CD1-CB3D-44A0-9A7A-6310ADD2EEA6}" type="parTrans" cxnId="{FA332330-AFA6-4379-87C0-B6C5AC1F1FC1}">
      <dgm:prSet/>
      <dgm:spPr/>
      <dgm:t>
        <a:bodyPr/>
        <a:lstStyle/>
        <a:p>
          <a:endParaRPr lang="en-GB">
            <a:latin typeface="+mj-lt"/>
          </a:endParaRPr>
        </a:p>
      </dgm:t>
    </dgm:pt>
    <dgm:pt modelId="{DF45C72C-EF56-4982-A99A-F7133DEB3395}" type="sibTrans" cxnId="{FA332330-AFA6-4379-87C0-B6C5AC1F1FC1}">
      <dgm:prSet/>
      <dgm:spPr/>
      <dgm:t>
        <a:bodyPr/>
        <a:lstStyle/>
        <a:p>
          <a:endParaRPr lang="en-GB">
            <a:latin typeface="+mj-lt"/>
          </a:endParaRPr>
        </a:p>
      </dgm:t>
    </dgm:pt>
    <dgm:pt modelId="{BE7EC36C-16B5-4150-B080-24321034D4EA}">
      <dgm:prSet phldrT="[Text]"/>
      <dgm:spPr/>
      <dgm:t>
        <a:bodyPr/>
        <a:lstStyle/>
        <a:p>
          <a:r>
            <a:rPr lang="en-GB" dirty="0">
              <a:latin typeface="+mj-lt"/>
            </a:rPr>
            <a:t>Audience</a:t>
          </a:r>
        </a:p>
      </dgm:t>
    </dgm:pt>
    <dgm:pt modelId="{DC4EFA69-BA93-49E5-86EC-175BB40E473D}" type="parTrans" cxnId="{B488BE22-6352-4EC6-8700-3B5B6BF7A756}">
      <dgm:prSet/>
      <dgm:spPr/>
      <dgm:t>
        <a:bodyPr/>
        <a:lstStyle/>
        <a:p>
          <a:endParaRPr lang="en-GB">
            <a:latin typeface="+mj-lt"/>
          </a:endParaRPr>
        </a:p>
      </dgm:t>
    </dgm:pt>
    <dgm:pt modelId="{1C742C88-EA24-4D77-AA7C-D310AED9514A}" type="sibTrans" cxnId="{B488BE22-6352-4EC6-8700-3B5B6BF7A756}">
      <dgm:prSet/>
      <dgm:spPr/>
      <dgm:t>
        <a:bodyPr/>
        <a:lstStyle/>
        <a:p>
          <a:endParaRPr lang="en-GB">
            <a:latin typeface="+mj-lt"/>
          </a:endParaRPr>
        </a:p>
      </dgm:t>
    </dgm:pt>
    <dgm:pt modelId="{2E28BF56-931D-4558-B3B2-B62D7D745B7F}">
      <dgm:prSet phldrT="[Text]"/>
      <dgm:spPr/>
      <dgm:t>
        <a:bodyPr/>
        <a:lstStyle/>
        <a:p>
          <a:r>
            <a:rPr lang="en-GB" dirty="0">
              <a:latin typeface="+mj-lt"/>
            </a:rPr>
            <a:t>Message</a:t>
          </a:r>
        </a:p>
      </dgm:t>
    </dgm:pt>
    <dgm:pt modelId="{4450DBE7-7465-4ED7-85B2-A8EB01EB93E7}" type="parTrans" cxnId="{030813AF-F16A-4724-A42C-0AFFA7D19031}">
      <dgm:prSet/>
      <dgm:spPr/>
      <dgm:t>
        <a:bodyPr/>
        <a:lstStyle/>
        <a:p>
          <a:endParaRPr lang="en-GB">
            <a:latin typeface="+mj-lt"/>
          </a:endParaRPr>
        </a:p>
      </dgm:t>
    </dgm:pt>
    <dgm:pt modelId="{5F7B4ABF-CDEB-47E3-862C-0B00722FFBB2}" type="sibTrans" cxnId="{030813AF-F16A-4724-A42C-0AFFA7D19031}">
      <dgm:prSet/>
      <dgm:spPr/>
      <dgm:t>
        <a:bodyPr/>
        <a:lstStyle/>
        <a:p>
          <a:endParaRPr lang="en-GB">
            <a:latin typeface="+mj-lt"/>
          </a:endParaRPr>
        </a:p>
      </dgm:t>
    </dgm:pt>
    <dgm:pt modelId="{AE44E67B-27CF-431F-95AA-88B86FCBD158}">
      <dgm:prSet phldrT="[Text]"/>
      <dgm:spPr>
        <a:solidFill>
          <a:schemeClr val="accent2">
            <a:hueOff val="0"/>
            <a:satOff val="0"/>
            <a:lumOff val="0"/>
            <a:alpha val="64000"/>
          </a:schemeClr>
        </a:solidFill>
      </dgm:spPr>
      <dgm:t>
        <a:bodyPr/>
        <a:lstStyle/>
        <a:p>
          <a:r>
            <a:rPr lang="en-GB" dirty="0">
              <a:latin typeface="+mj-lt"/>
            </a:rPr>
            <a:t>Social Media Message</a:t>
          </a:r>
        </a:p>
      </dgm:t>
    </dgm:pt>
    <dgm:pt modelId="{FBC583A0-58B8-4DE1-9386-C2EB1E46EB24}" type="parTrans" cxnId="{5E21EF37-56F3-4E49-9F6C-4EC37AEC079A}">
      <dgm:prSet/>
      <dgm:spPr/>
      <dgm:t>
        <a:bodyPr/>
        <a:lstStyle/>
        <a:p>
          <a:endParaRPr lang="en-GB">
            <a:latin typeface="+mj-lt"/>
          </a:endParaRPr>
        </a:p>
      </dgm:t>
    </dgm:pt>
    <dgm:pt modelId="{E0BA8DC6-D4AD-4E08-B551-FA0F154B0A12}" type="sibTrans" cxnId="{5E21EF37-56F3-4E49-9F6C-4EC37AEC079A}">
      <dgm:prSet/>
      <dgm:spPr/>
      <dgm:t>
        <a:bodyPr/>
        <a:lstStyle/>
        <a:p>
          <a:endParaRPr lang="en-GB">
            <a:latin typeface="+mj-lt"/>
          </a:endParaRPr>
        </a:p>
      </dgm:t>
    </dgm:pt>
    <dgm:pt modelId="{CDE73A75-4F65-4240-9D65-4CA7627AD64A}" type="pres">
      <dgm:prSet presAssocID="{00A1F936-0B6F-4779-B451-3D37739A5DF4}" presName="diagram" presStyleCnt="0">
        <dgm:presLayoutVars>
          <dgm:dir/>
          <dgm:resizeHandles val="exact"/>
        </dgm:presLayoutVars>
      </dgm:prSet>
      <dgm:spPr/>
    </dgm:pt>
    <dgm:pt modelId="{FB205975-CDF4-4751-A0EE-3940AED10DCF}" type="pres">
      <dgm:prSet presAssocID="{8A0A8848-91C9-4FDA-95D2-5B294EB416FD}" presName="node" presStyleLbl="node1" presStyleIdx="0" presStyleCnt="6">
        <dgm:presLayoutVars>
          <dgm:bulletEnabled val="1"/>
        </dgm:presLayoutVars>
      </dgm:prSet>
      <dgm:spPr/>
    </dgm:pt>
    <dgm:pt modelId="{5E5DDEBF-3572-41E2-9DB0-BB8C4837B43C}" type="pres">
      <dgm:prSet presAssocID="{ED345793-BEE9-4BDD-8AEB-F93E76395C78}" presName="sibTrans" presStyleCnt="0"/>
      <dgm:spPr/>
    </dgm:pt>
    <dgm:pt modelId="{32085DDC-6C52-4D29-9280-030A90ED865E}" type="pres">
      <dgm:prSet presAssocID="{0ED09870-6188-478D-A734-1F03D3A69C28}" presName="node" presStyleLbl="node1" presStyleIdx="1" presStyleCnt="6" custLinFactNeighborX="-12308">
        <dgm:presLayoutVars>
          <dgm:bulletEnabled val="1"/>
        </dgm:presLayoutVars>
      </dgm:prSet>
      <dgm:spPr/>
    </dgm:pt>
    <dgm:pt modelId="{80E24216-66C4-4448-B36B-6EF18A13CB2A}" type="pres">
      <dgm:prSet presAssocID="{86D31C01-C5D5-4552-B510-15C168C7C088}" presName="sibTrans" presStyleCnt="0"/>
      <dgm:spPr/>
    </dgm:pt>
    <dgm:pt modelId="{6B829087-D338-4D4E-8788-217F3B4D8BC1}" type="pres">
      <dgm:prSet presAssocID="{46042FF1-3EDE-403F-B540-411F91CA1A28}" presName="node" presStyleLbl="node1" presStyleIdx="2" presStyleCnt="6" custLinFactNeighborX="-23497">
        <dgm:presLayoutVars>
          <dgm:bulletEnabled val="1"/>
        </dgm:presLayoutVars>
      </dgm:prSet>
      <dgm:spPr/>
    </dgm:pt>
    <dgm:pt modelId="{3527571F-0F66-4455-80BB-9719BA3739F5}" type="pres">
      <dgm:prSet presAssocID="{DF45C72C-EF56-4982-A99A-F7133DEB3395}" presName="sibTrans" presStyleCnt="0"/>
      <dgm:spPr/>
    </dgm:pt>
    <dgm:pt modelId="{F2613590-AF5D-46FD-AB91-7CAB5BD39E4D}" type="pres">
      <dgm:prSet presAssocID="{BE7EC36C-16B5-4150-B080-24321034D4EA}" presName="node" presStyleLbl="node1" presStyleIdx="3" presStyleCnt="6" custLinFactNeighborX="45874" custLinFactNeighborY="-16783">
        <dgm:presLayoutVars>
          <dgm:bulletEnabled val="1"/>
        </dgm:presLayoutVars>
      </dgm:prSet>
      <dgm:spPr/>
    </dgm:pt>
    <dgm:pt modelId="{CED035A2-E554-4463-B249-45362142933B}" type="pres">
      <dgm:prSet presAssocID="{1C742C88-EA24-4D77-AA7C-D310AED9514A}" presName="sibTrans" presStyleCnt="0"/>
      <dgm:spPr/>
    </dgm:pt>
    <dgm:pt modelId="{1EA4B6BC-87CC-435E-BF4F-A5B7F6CD7FE0}" type="pres">
      <dgm:prSet presAssocID="{2E28BF56-931D-4558-B3B2-B62D7D745B7F}" presName="node" presStyleLbl="node1" presStyleIdx="4" presStyleCnt="6" custLinFactNeighborX="35804" custLinFactNeighborY="-16783">
        <dgm:presLayoutVars>
          <dgm:bulletEnabled val="1"/>
        </dgm:presLayoutVars>
      </dgm:prSet>
      <dgm:spPr/>
    </dgm:pt>
    <dgm:pt modelId="{82DF6D30-AB1B-4BAB-8651-A0B5A956B550}" type="pres">
      <dgm:prSet presAssocID="{5F7B4ABF-CDEB-47E3-862C-0B00722FFBB2}" presName="sibTrans" presStyleCnt="0"/>
      <dgm:spPr/>
    </dgm:pt>
    <dgm:pt modelId="{DCBD22DD-F952-4B21-A497-71DCAB649025}" type="pres">
      <dgm:prSet presAssocID="{AE44E67B-27CF-431F-95AA-88B86FCBD158}" presName="node" presStyleLbl="node1" presStyleIdx="5" presStyleCnt="6" custScaleX="83496" custScaleY="67832" custLinFactNeighborX="0" custLinFactNeighborY="52218">
        <dgm:presLayoutVars>
          <dgm:bulletEnabled val="1"/>
        </dgm:presLayoutVars>
      </dgm:prSet>
      <dgm:spPr/>
    </dgm:pt>
  </dgm:ptLst>
  <dgm:cxnLst>
    <dgm:cxn modelId="{9071D01A-8CAF-499B-89BF-DD272129A088}" srcId="{00A1F936-0B6F-4779-B451-3D37739A5DF4}" destId="{0ED09870-6188-478D-A734-1F03D3A69C28}" srcOrd="1" destOrd="0" parTransId="{4351E8BE-E863-4422-B326-B118C2CB6762}" sibTransId="{86D31C01-C5D5-4552-B510-15C168C7C088}"/>
    <dgm:cxn modelId="{DFDA6A22-75FB-4D41-8478-DF34F7A47E0E}" type="presOf" srcId="{00A1F936-0B6F-4779-B451-3D37739A5DF4}" destId="{CDE73A75-4F65-4240-9D65-4CA7627AD64A}" srcOrd="0" destOrd="0" presId="urn:microsoft.com/office/officeart/2005/8/layout/default"/>
    <dgm:cxn modelId="{B488BE22-6352-4EC6-8700-3B5B6BF7A756}" srcId="{00A1F936-0B6F-4779-B451-3D37739A5DF4}" destId="{BE7EC36C-16B5-4150-B080-24321034D4EA}" srcOrd="3" destOrd="0" parTransId="{DC4EFA69-BA93-49E5-86EC-175BB40E473D}" sibTransId="{1C742C88-EA24-4D77-AA7C-D310AED9514A}"/>
    <dgm:cxn modelId="{FA332330-AFA6-4379-87C0-B6C5AC1F1FC1}" srcId="{00A1F936-0B6F-4779-B451-3D37739A5DF4}" destId="{46042FF1-3EDE-403F-B540-411F91CA1A28}" srcOrd="2" destOrd="0" parTransId="{98599CD1-CB3D-44A0-9A7A-6310ADD2EEA6}" sibTransId="{DF45C72C-EF56-4982-A99A-F7133DEB3395}"/>
    <dgm:cxn modelId="{5E21EF37-56F3-4E49-9F6C-4EC37AEC079A}" srcId="{00A1F936-0B6F-4779-B451-3D37739A5DF4}" destId="{AE44E67B-27CF-431F-95AA-88B86FCBD158}" srcOrd="5" destOrd="0" parTransId="{FBC583A0-58B8-4DE1-9386-C2EB1E46EB24}" sibTransId="{E0BA8DC6-D4AD-4E08-B551-FA0F154B0A12}"/>
    <dgm:cxn modelId="{CA596D43-7B6C-4EE9-84BA-8AB4BFCAC13B}" srcId="{00A1F936-0B6F-4779-B451-3D37739A5DF4}" destId="{8A0A8848-91C9-4FDA-95D2-5B294EB416FD}" srcOrd="0" destOrd="0" parTransId="{B30687D9-CAC0-4AAB-B40D-025D0790C013}" sibTransId="{ED345793-BEE9-4BDD-8AEB-F93E76395C78}"/>
    <dgm:cxn modelId="{62914B45-904D-4E5A-9F1E-1CFEC032B30B}" type="presOf" srcId="{BE7EC36C-16B5-4150-B080-24321034D4EA}" destId="{F2613590-AF5D-46FD-AB91-7CAB5BD39E4D}" srcOrd="0" destOrd="0" presId="urn:microsoft.com/office/officeart/2005/8/layout/default"/>
    <dgm:cxn modelId="{A1BB6D59-B217-4804-BEB5-5D861B998EBF}" type="presOf" srcId="{AE44E67B-27CF-431F-95AA-88B86FCBD158}" destId="{DCBD22DD-F952-4B21-A497-71DCAB649025}" srcOrd="0" destOrd="0" presId="urn:microsoft.com/office/officeart/2005/8/layout/default"/>
    <dgm:cxn modelId="{2C3EFC95-5626-495C-B707-A66B6A4F2275}" type="presOf" srcId="{0ED09870-6188-478D-A734-1F03D3A69C28}" destId="{32085DDC-6C52-4D29-9280-030A90ED865E}" srcOrd="0" destOrd="0" presId="urn:microsoft.com/office/officeart/2005/8/layout/default"/>
    <dgm:cxn modelId="{32FF4AAD-DBB7-43D5-A7AA-470BB6C43993}" type="presOf" srcId="{46042FF1-3EDE-403F-B540-411F91CA1A28}" destId="{6B829087-D338-4D4E-8788-217F3B4D8BC1}" srcOrd="0" destOrd="0" presId="urn:microsoft.com/office/officeart/2005/8/layout/default"/>
    <dgm:cxn modelId="{030813AF-F16A-4724-A42C-0AFFA7D19031}" srcId="{00A1F936-0B6F-4779-B451-3D37739A5DF4}" destId="{2E28BF56-931D-4558-B3B2-B62D7D745B7F}" srcOrd="4" destOrd="0" parTransId="{4450DBE7-7465-4ED7-85B2-A8EB01EB93E7}" sibTransId="{5F7B4ABF-CDEB-47E3-862C-0B00722FFBB2}"/>
    <dgm:cxn modelId="{016EEBAF-6FBE-4344-A823-A2517B38B637}" type="presOf" srcId="{8A0A8848-91C9-4FDA-95D2-5B294EB416FD}" destId="{FB205975-CDF4-4751-A0EE-3940AED10DCF}" srcOrd="0" destOrd="0" presId="urn:microsoft.com/office/officeart/2005/8/layout/default"/>
    <dgm:cxn modelId="{F82C28B5-730D-458D-B7FD-C3D0AC9A73B3}" type="presOf" srcId="{2E28BF56-931D-4558-B3B2-B62D7D745B7F}" destId="{1EA4B6BC-87CC-435E-BF4F-A5B7F6CD7FE0}" srcOrd="0" destOrd="0" presId="urn:microsoft.com/office/officeart/2005/8/layout/default"/>
    <dgm:cxn modelId="{54E79175-7CC7-43F1-94AB-BCAF2A2FA1BC}" type="presParOf" srcId="{CDE73A75-4F65-4240-9D65-4CA7627AD64A}" destId="{FB205975-CDF4-4751-A0EE-3940AED10DCF}" srcOrd="0" destOrd="0" presId="urn:microsoft.com/office/officeart/2005/8/layout/default"/>
    <dgm:cxn modelId="{7BB98272-F97F-4EA0-9669-818D14A587CD}" type="presParOf" srcId="{CDE73A75-4F65-4240-9D65-4CA7627AD64A}" destId="{5E5DDEBF-3572-41E2-9DB0-BB8C4837B43C}" srcOrd="1" destOrd="0" presId="urn:microsoft.com/office/officeart/2005/8/layout/default"/>
    <dgm:cxn modelId="{F061CB99-C3F8-4053-984B-2AD4849C4679}" type="presParOf" srcId="{CDE73A75-4F65-4240-9D65-4CA7627AD64A}" destId="{32085DDC-6C52-4D29-9280-030A90ED865E}" srcOrd="2" destOrd="0" presId="urn:microsoft.com/office/officeart/2005/8/layout/default"/>
    <dgm:cxn modelId="{0E2614E6-9E6E-40D9-BF58-2D1818693895}" type="presParOf" srcId="{CDE73A75-4F65-4240-9D65-4CA7627AD64A}" destId="{80E24216-66C4-4448-B36B-6EF18A13CB2A}" srcOrd="3" destOrd="0" presId="urn:microsoft.com/office/officeart/2005/8/layout/default"/>
    <dgm:cxn modelId="{23C19BBD-5DB1-42AD-805B-76BF3D28C156}" type="presParOf" srcId="{CDE73A75-4F65-4240-9D65-4CA7627AD64A}" destId="{6B829087-D338-4D4E-8788-217F3B4D8BC1}" srcOrd="4" destOrd="0" presId="urn:microsoft.com/office/officeart/2005/8/layout/default"/>
    <dgm:cxn modelId="{896D99B8-D773-486B-ADB4-7E839821E08D}" type="presParOf" srcId="{CDE73A75-4F65-4240-9D65-4CA7627AD64A}" destId="{3527571F-0F66-4455-80BB-9719BA3739F5}" srcOrd="5" destOrd="0" presId="urn:microsoft.com/office/officeart/2005/8/layout/default"/>
    <dgm:cxn modelId="{CD09C8BD-6282-4605-B8DA-7B7C813C3C54}" type="presParOf" srcId="{CDE73A75-4F65-4240-9D65-4CA7627AD64A}" destId="{F2613590-AF5D-46FD-AB91-7CAB5BD39E4D}" srcOrd="6" destOrd="0" presId="urn:microsoft.com/office/officeart/2005/8/layout/default"/>
    <dgm:cxn modelId="{F99B609D-41B7-4C2E-A064-BAFB099E7467}" type="presParOf" srcId="{CDE73A75-4F65-4240-9D65-4CA7627AD64A}" destId="{CED035A2-E554-4463-B249-45362142933B}" srcOrd="7" destOrd="0" presId="urn:microsoft.com/office/officeart/2005/8/layout/default"/>
    <dgm:cxn modelId="{D537DB7E-3C77-4615-A026-1CDD589B3C35}" type="presParOf" srcId="{CDE73A75-4F65-4240-9D65-4CA7627AD64A}" destId="{1EA4B6BC-87CC-435E-BF4F-A5B7F6CD7FE0}" srcOrd="8" destOrd="0" presId="urn:microsoft.com/office/officeart/2005/8/layout/default"/>
    <dgm:cxn modelId="{5D0E924D-9712-41EF-B914-9C8D6059B09B}" type="presParOf" srcId="{CDE73A75-4F65-4240-9D65-4CA7627AD64A}" destId="{82DF6D30-AB1B-4BAB-8651-A0B5A956B550}" srcOrd="9" destOrd="0" presId="urn:microsoft.com/office/officeart/2005/8/layout/default"/>
    <dgm:cxn modelId="{537DEB6D-2EEB-415C-8736-7400BF061282}" type="presParOf" srcId="{CDE73A75-4F65-4240-9D65-4CA7627AD64A}" destId="{DCBD22DD-F952-4B21-A497-71DCAB649025}"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26BE91-B437-406F-A363-213A9C3AB99E}">
      <dsp:nvSpPr>
        <dsp:cNvPr id="0" name=""/>
        <dsp:cNvSpPr/>
      </dsp:nvSpPr>
      <dsp:spPr>
        <a:xfrm>
          <a:off x="375609" y="1099436"/>
          <a:ext cx="3298308" cy="3298308"/>
        </a:xfrm>
        <a:prstGeom prst="ellipse">
          <a:avLst/>
        </a:prstGeom>
        <a:gradFill rotWithShape="0">
          <a:gsLst>
            <a:gs pos="0">
              <a:srgbClr val="82C5B7">
                <a:shade val="80000"/>
                <a:hueOff val="-81143"/>
                <a:satOff val="3807"/>
                <a:lumOff val="19819"/>
                <a:alphaOff val="0"/>
                <a:satMod val="103000"/>
                <a:lumMod val="102000"/>
                <a:tint val="94000"/>
              </a:srgbClr>
            </a:gs>
            <a:gs pos="50000">
              <a:srgbClr val="82C5B7">
                <a:shade val="80000"/>
                <a:hueOff val="-81143"/>
                <a:satOff val="3807"/>
                <a:lumOff val="19819"/>
                <a:alphaOff val="0"/>
                <a:satMod val="110000"/>
                <a:lumMod val="100000"/>
                <a:shade val="100000"/>
              </a:srgbClr>
            </a:gs>
            <a:gs pos="100000">
              <a:srgbClr val="82C5B7">
                <a:shade val="80000"/>
                <a:hueOff val="-81143"/>
                <a:satOff val="3807"/>
                <a:lumOff val="19819"/>
                <a:alphaOff val="0"/>
                <a:lumMod val="99000"/>
                <a:satMod val="120000"/>
                <a:shade val="78000"/>
              </a:srgbClr>
            </a:gs>
          </a:gsLst>
          <a:lin ang="5400000" scaled="0"/>
        </a:gradFill>
        <a:ln w="12700" cap="flat" cmpd="sng" algn="ctr">
          <a:noFill/>
          <a:prstDash val="solid"/>
          <a:miter lim="800000"/>
        </a:ln>
        <a:effectLst>
          <a:outerShdw blurRad="57150" dist="19050" dir="5400000" algn="ctr" rotWithShape="0">
            <a:srgbClr val="000000">
              <a:alpha val="63000"/>
            </a:srgbClr>
          </a:outerShdw>
        </a:effectLst>
      </dsp:spPr>
      <dsp:style>
        <a:lnRef idx="2">
          <a:scrgbClr r="0" g="0" b="0"/>
        </a:lnRef>
        <a:fillRef idx="1">
          <a:scrgbClr r="0" g="0" b="0"/>
        </a:fillRef>
        <a:effectRef idx="0">
          <a:scrgbClr r="0" g="0" b="0"/>
        </a:effectRef>
        <a:fontRef idx="minor">
          <a:schemeClr val="lt1"/>
        </a:fontRef>
      </dsp:style>
    </dsp:sp>
    <dsp:sp modelId="{73251884-AD59-424F-ABC8-F112EA749F65}">
      <dsp:nvSpPr>
        <dsp:cNvPr id="0" name=""/>
        <dsp:cNvSpPr/>
      </dsp:nvSpPr>
      <dsp:spPr>
        <a:xfrm>
          <a:off x="1035271" y="1759098"/>
          <a:ext cx="1978985" cy="1978985"/>
        </a:xfrm>
        <a:prstGeom prst="ellipse">
          <a:avLst/>
        </a:prstGeom>
        <a:gradFill rotWithShape="0">
          <a:gsLst>
            <a:gs pos="0">
              <a:srgbClr val="82C5B7">
                <a:shade val="80000"/>
                <a:hueOff val="0"/>
                <a:satOff val="0"/>
                <a:lumOff val="0"/>
                <a:alphaOff val="0"/>
                <a:satMod val="103000"/>
                <a:lumMod val="102000"/>
                <a:tint val="94000"/>
              </a:srgbClr>
            </a:gs>
            <a:gs pos="50000">
              <a:srgbClr val="82C5B7">
                <a:shade val="80000"/>
                <a:hueOff val="0"/>
                <a:satOff val="0"/>
                <a:lumOff val="0"/>
                <a:alphaOff val="0"/>
                <a:satMod val="110000"/>
                <a:lumMod val="100000"/>
                <a:shade val="100000"/>
              </a:srgbClr>
            </a:gs>
            <a:gs pos="100000">
              <a:srgbClr val="82C5B7">
                <a:shade val="80000"/>
                <a:hueOff val="0"/>
                <a:satOff val="0"/>
                <a:lumOff val="0"/>
                <a:alphaOff val="0"/>
                <a:lumMod val="99000"/>
                <a:satMod val="120000"/>
                <a:shade val="78000"/>
              </a:srgbClr>
            </a:gs>
          </a:gsLst>
          <a:lin ang="5400000" scaled="0"/>
        </a:gradFill>
        <a:ln w="12700" cap="flat" cmpd="sng" algn="ctr">
          <a:noFill/>
          <a:prstDash val="solid"/>
          <a:miter lim="800000"/>
        </a:ln>
        <a:effectLst>
          <a:outerShdw blurRad="57150" dist="19050" dir="5400000" algn="ctr" rotWithShape="0">
            <a:srgbClr val="000000">
              <a:alpha val="63000"/>
            </a:srgbClr>
          </a:outerShdw>
        </a:effectLst>
      </dsp:spPr>
      <dsp:style>
        <a:lnRef idx="2">
          <a:scrgbClr r="0" g="0" b="0"/>
        </a:lnRef>
        <a:fillRef idx="1">
          <a:scrgbClr r="0" g="0" b="0"/>
        </a:fillRef>
        <a:effectRef idx="0">
          <a:scrgbClr r="0" g="0" b="0"/>
        </a:effectRef>
        <a:fontRef idx="minor">
          <a:schemeClr val="lt1"/>
        </a:fontRef>
      </dsp:style>
    </dsp:sp>
    <dsp:sp modelId="{EBB4BB10-2454-40BD-8CB0-BC5F64928F38}">
      <dsp:nvSpPr>
        <dsp:cNvPr id="0" name=""/>
        <dsp:cNvSpPr/>
      </dsp:nvSpPr>
      <dsp:spPr>
        <a:xfrm>
          <a:off x="1694933" y="2418759"/>
          <a:ext cx="659661" cy="659661"/>
        </a:xfrm>
        <a:prstGeom prst="ellipse">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CF5C1F-A282-4C44-A4F2-6EE5EFF93652}">
      <dsp:nvSpPr>
        <dsp:cNvPr id="0" name=""/>
        <dsp:cNvSpPr/>
      </dsp:nvSpPr>
      <dsp:spPr>
        <a:xfrm>
          <a:off x="4223636" y="0"/>
          <a:ext cx="1649154" cy="9620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9050" rIns="19050" bIns="19050" numCol="1" spcCol="1270" anchor="ctr" anchorCtr="0">
          <a:noAutofit/>
        </a:bodyPr>
        <a:lstStyle/>
        <a:p>
          <a:pPr marL="0" lvl="0" indent="0" algn="l" defTabSz="666750">
            <a:lnSpc>
              <a:spcPct val="90000"/>
            </a:lnSpc>
            <a:spcBef>
              <a:spcPct val="0"/>
            </a:spcBef>
            <a:spcAft>
              <a:spcPct val="35000"/>
            </a:spcAft>
            <a:buNone/>
          </a:pPr>
          <a:r>
            <a:rPr lang="en-US" sz="1500" b="1" kern="1200" dirty="0"/>
            <a:t>Communication</a:t>
          </a:r>
        </a:p>
      </dsp:txBody>
      <dsp:txXfrm>
        <a:off x="4223636" y="0"/>
        <a:ext cx="1649154" cy="962006"/>
      </dsp:txXfrm>
    </dsp:sp>
    <dsp:sp modelId="{43D8567A-951B-4CF2-AB0A-F5F9F46D7321}">
      <dsp:nvSpPr>
        <dsp:cNvPr id="0" name=""/>
        <dsp:cNvSpPr/>
      </dsp:nvSpPr>
      <dsp:spPr>
        <a:xfrm>
          <a:off x="3811348" y="481003"/>
          <a:ext cx="412288" cy="0"/>
        </a:xfrm>
        <a:prstGeom prst="line">
          <a:avLst/>
        </a:prstGeom>
        <a:solidFill>
          <a:schemeClr val="tx1"/>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sp>
    <dsp:sp modelId="{95213E53-729B-492B-8DA5-1A92885B37F1}">
      <dsp:nvSpPr>
        <dsp:cNvPr id="0" name=""/>
        <dsp:cNvSpPr/>
      </dsp:nvSpPr>
      <dsp:spPr>
        <a:xfrm rot="5400000">
          <a:off x="1783712" y="722604"/>
          <a:ext cx="2267037" cy="1784934"/>
        </a:xfrm>
        <a:prstGeom prst="line">
          <a:avLst/>
        </a:prstGeom>
        <a:solidFill>
          <a:schemeClr val="tx1"/>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sp>
    <dsp:sp modelId="{E2894B87-E860-46D8-8352-C296D294BB91}">
      <dsp:nvSpPr>
        <dsp:cNvPr id="0" name=""/>
        <dsp:cNvSpPr/>
      </dsp:nvSpPr>
      <dsp:spPr>
        <a:xfrm>
          <a:off x="4223636" y="962006"/>
          <a:ext cx="1649154" cy="9620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9050" rIns="19050" bIns="19050" numCol="1" spcCol="1270" anchor="ctr" anchorCtr="0">
          <a:noAutofit/>
        </a:bodyPr>
        <a:lstStyle/>
        <a:p>
          <a:pPr marL="0" lvl="0" indent="0" algn="l" defTabSz="666750">
            <a:lnSpc>
              <a:spcPct val="90000"/>
            </a:lnSpc>
            <a:spcBef>
              <a:spcPct val="0"/>
            </a:spcBef>
            <a:spcAft>
              <a:spcPct val="35000"/>
            </a:spcAft>
            <a:buNone/>
          </a:pPr>
          <a:r>
            <a:rPr lang="en-US" sz="1500" b="1" kern="1200" dirty="0"/>
            <a:t>Advocacy</a:t>
          </a:r>
        </a:p>
      </dsp:txBody>
      <dsp:txXfrm>
        <a:off x="4223636" y="962006"/>
        <a:ext cx="1649154" cy="962006"/>
      </dsp:txXfrm>
    </dsp:sp>
    <dsp:sp modelId="{0C6EA189-4E7F-4DC2-B6FA-75456037F4F7}">
      <dsp:nvSpPr>
        <dsp:cNvPr id="0" name=""/>
        <dsp:cNvSpPr/>
      </dsp:nvSpPr>
      <dsp:spPr>
        <a:xfrm>
          <a:off x="3811348" y="1443010"/>
          <a:ext cx="412288" cy="0"/>
        </a:xfrm>
        <a:prstGeom prst="line">
          <a:avLst/>
        </a:prstGeom>
        <a:solidFill>
          <a:schemeClr val="tx1"/>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sp>
    <dsp:sp modelId="{AB934688-A7FD-412E-9B30-6B9D73161F21}">
      <dsp:nvSpPr>
        <dsp:cNvPr id="0" name=""/>
        <dsp:cNvSpPr/>
      </dsp:nvSpPr>
      <dsp:spPr>
        <a:xfrm rot="5400000">
          <a:off x="2270323" y="1669603"/>
          <a:ext cx="1766574" cy="1312177"/>
        </a:xfrm>
        <a:prstGeom prst="line">
          <a:avLst/>
        </a:prstGeom>
        <a:solidFill>
          <a:schemeClr val="tx1"/>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sp>
    <dsp:sp modelId="{C876C20E-E984-4830-9A27-31B544380D67}">
      <dsp:nvSpPr>
        <dsp:cNvPr id="0" name=""/>
        <dsp:cNvSpPr/>
      </dsp:nvSpPr>
      <dsp:spPr>
        <a:xfrm>
          <a:off x="4223636" y="1924013"/>
          <a:ext cx="1649154" cy="9620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9050" rIns="19050" bIns="19050" numCol="1" spcCol="1270" anchor="ctr" anchorCtr="0">
          <a:noAutofit/>
        </a:bodyPr>
        <a:lstStyle/>
        <a:p>
          <a:pPr marL="0" lvl="0" indent="0" algn="l" defTabSz="666750">
            <a:lnSpc>
              <a:spcPct val="90000"/>
            </a:lnSpc>
            <a:spcBef>
              <a:spcPct val="0"/>
            </a:spcBef>
            <a:spcAft>
              <a:spcPct val="35000"/>
            </a:spcAft>
            <a:buNone/>
          </a:pPr>
          <a:r>
            <a:rPr lang="en-US" sz="1500" b="1" kern="1200" dirty="0"/>
            <a:t>Accountability</a:t>
          </a:r>
        </a:p>
      </dsp:txBody>
      <dsp:txXfrm>
        <a:off x="4223636" y="1924013"/>
        <a:ext cx="1649154" cy="962006"/>
      </dsp:txXfrm>
    </dsp:sp>
    <dsp:sp modelId="{32A19E40-8DAF-4896-8274-BCB99E8A5371}">
      <dsp:nvSpPr>
        <dsp:cNvPr id="0" name=""/>
        <dsp:cNvSpPr/>
      </dsp:nvSpPr>
      <dsp:spPr>
        <a:xfrm>
          <a:off x="3811348" y="2405016"/>
          <a:ext cx="412288" cy="0"/>
        </a:xfrm>
        <a:prstGeom prst="line">
          <a:avLst/>
        </a:prstGeom>
        <a:solidFill>
          <a:schemeClr val="tx1"/>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sp>
    <dsp:sp modelId="{88B9BDAF-1FC5-400A-99AE-EA6298C66AB0}">
      <dsp:nvSpPr>
        <dsp:cNvPr id="0" name=""/>
        <dsp:cNvSpPr/>
      </dsp:nvSpPr>
      <dsp:spPr>
        <a:xfrm rot="5400000">
          <a:off x="2757538" y="2615833"/>
          <a:ext cx="1262152" cy="839419"/>
        </a:xfrm>
        <a:prstGeom prst="line">
          <a:avLst/>
        </a:prstGeom>
        <a:solidFill>
          <a:schemeClr val="tx1"/>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CD3676-D52F-492F-B174-66B325E788B9}">
      <dsp:nvSpPr>
        <dsp:cNvPr id="0" name=""/>
        <dsp:cNvSpPr/>
      </dsp:nvSpPr>
      <dsp:spPr>
        <a:xfrm>
          <a:off x="1538554" y="1319918"/>
          <a:ext cx="798856" cy="798856"/>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t>Brand</a:t>
          </a:r>
        </a:p>
      </dsp:txBody>
      <dsp:txXfrm>
        <a:off x="1655544" y="1436908"/>
        <a:ext cx="564876" cy="564876"/>
      </dsp:txXfrm>
    </dsp:sp>
    <dsp:sp modelId="{4392D5BB-1E7C-4BD8-92E1-57E7B2445463}">
      <dsp:nvSpPr>
        <dsp:cNvPr id="0" name=""/>
        <dsp:cNvSpPr/>
      </dsp:nvSpPr>
      <dsp:spPr>
        <a:xfrm rot="16200000">
          <a:off x="1852524" y="1059110"/>
          <a:ext cx="170915" cy="208806"/>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1878161" y="1126508"/>
        <a:ext cx="119641" cy="125284"/>
      </dsp:txXfrm>
    </dsp:sp>
    <dsp:sp modelId="{ADD65923-111F-4BAB-9050-E95FE3ABD303}">
      <dsp:nvSpPr>
        <dsp:cNvPr id="0" name=""/>
        <dsp:cNvSpPr/>
      </dsp:nvSpPr>
      <dsp:spPr>
        <a:xfrm>
          <a:off x="1441817" y="5105"/>
          <a:ext cx="992329" cy="992329"/>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dirty="0"/>
            <a:t>Trust</a:t>
          </a:r>
        </a:p>
      </dsp:txBody>
      <dsp:txXfrm>
        <a:off x="1587140" y="150428"/>
        <a:ext cx="701683" cy="701683"/>
      </dsp:txXfrm>
    </dsp:sp>
    <dsp:sp modelId="{0292FFFF-5806-45F4-86B1-311427B52888}">
      <dsp:nvSpPr>
        <dsp:cNvPr id="0" name=""/>
        <dsp:cNvSpPr/>
      </dsp:nvSpPr>
      <dsp:spPr>
        <a:xfrm>
          <a:off x="2408357" y="1614943"/>
          <a:ext cx="170915" cy="208806"/>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2408357" y="1656704"/>
        <a:ext cx="119641" cy="125284"/>
      </dsp:txXfrm>
    </dsp:sp>
    <dsp:sp modelId="{6977A7A1-9CF8-4DAE-94C7-887F1803C076}">
      <dsp:nvSpPr>
        <dsp:cNvPr id="0" name=""/>
        <dsp:cNvSpPr/>
      </dsp:nvSpPr>
      <dsp:spPr>
        <a:xfrm>
          <a:off x="2659893" y="1223181"/>
          <a:ext cx="992329" cy="992329"/>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dirty="0"/>
            <a:t>Credibility</a:t>
          </a:r>
        </a:p>
      </dsp:txBody>
      <dsp:txXfrm>
        <a:off x="2805216" y="1368504"/>
        <a:ext cx="701683" cy="701683"/>
      </dsp:txXfrm>
    </dsp:sp>
    <dsp:sp modelId="{63DE2E09-066A-4411-B484-7C07AC359053}">
      <dsp:nvSpPr>
        <dsp:cNvPr id="0" name=""/>
        <dsp:cNvSpPr/>
      </dsp:nvSpPr>
      <dsp:spPr>
        <a:xfrm rot="5400000">
          <a:off x="1852524" y="2170775"/>
          <a:ext cx="170915" cy="208806"/>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1878161" y="2186899"/>
        <a:ext cx="119641" cy="125284"/>
      </dsp:txXfrm>
    </dsp:sp>
    <dsp:sp modelId="{2E7F1B89-9745-4363-BB0E-F37099322D4D}">
      <dsp:nvSpPr>
        <dsp:cNvPr id="0" name=""/>
        <dsp:cNvSpPr/>
      </dsp:nvSpPr>
      <dsp:spPr>
        <a:xfrm>
          <a:off x="1441817" y="2441257"/>
          <a:ext cx="992329" cy="992329"/>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dirty="0"/>
            <a:t>Connection</a:t>
          </a:r>
        </a:p>
      </dsp:txBody>
      <dsp:txXfrm>
        <a:off x="1587140" y="2586580"/>
        <a:ext cx="701683" cy="701683"/>
      </dsp:txXfrm>
    </dsp:sp>
    <dsp:sp modelId="{365A9D72-0E9E-4107-AC9E-7D60BF2EF7B0}">
      <dsp:nvSpPr>
        <dsp:cNvPr id="0" name=""/>
        <dsp:cNvSpPr/>
      </dsp:nvSpPr>
      <dsp:spPr>
        <a:xfrm rot="10800000">
          <a:off x="1296692" y="1614943"/>
          <a:ext cx="170915" cy="208806"/>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rot="10800000">
        <a:off x="1347966" y="1656704"/>
        <a:ext cx="119641" cy="125284"/>
      </dsp:txXfrm>
    </dsp:sp>
    <dsp:sp modelId="{935A25AC-6E32-49A7-B2C7-00F04CF9F7CF}">
      <dsp:nvSpPr>
        <dsp:cNvPr id="0" name=""/>
        <dsp:cNvSpPr/>
      </dsp:nvSpPr>
      <dsp:spPr>
        <a:xfrm>
          <a:off x="223741" y="1223181"/>
          <a:ext cx="992329" cy="992329"/>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dirty="0"/>
            <a:t>Unity</a:t>
          </a:r>
        </a:p>
      </dsp:txBody>
      <dsp:txXfrm>
        <a:off x="369064" y="1368504"/>
        <a:ext cx="701683" cy="7016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498B2B-6DD6-40F2-84F6-569794A44679}">
      <dsp:nvSpPr>
        <dsp:cNvPr id="0" name=""/>
        <dsp:cNvSpPr/>
      </dsp:nvSpPr>
      <dsp:spPr>
        <a:xfrm rot="5400000">
          <a:off x="2630104" y="97992"/>
          <a:ext cx="1506471" cy="1310630"/>
        </a:xfrm>
        <a:prstGeom prst="hexagon">
          <a:avLst>
            <a:gd name="adj" fmla="val 25000"/>
            <a:gd name="vf" fmla="val 11547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a:latin typeface="+mj-lt"/>
            </a:rPr>
            <a:t>For Agenda setting </a:t>
          </a:r>
          <a:endParaRPr lang="en-GB" sz="1400" kern="1200" dirty="0">
            <a:latin typeface="+mj-lt"/>
          </a:endParaRPr>
        </a:p>
      </dsp:txBody>
      <dsp:txXfrm rot="-5400000">
        <a:off x="2932264" y="234830"/>
        <a:ext cx="902150" cy="1036955"/>
      </dsp:txXfrm>
    </dsp:sp>
    <dsp:sp modelId="{22108232-7EE9-473C-A465-27BF7456721D}">
      <dsp:nvSpPr>
        <dsp:cNvPr id="0" name=""/>
        <dsp:cNvSpPr/>
      </dsp:nvSpPr>
      <dsp:spPr>
        <a:xfrm>
          <a:off x="4078426" y="301365"/>
          <a:ext cx="1681222" cy="903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solidFill>
                <a:srgbClr val="000000"/>
              </a:solidFill>
              <a:latin typeface="+mj-lt"/>
            </a:rPr>
            <a:t>Media agenda, Public Agenda, Policy or Political Agenda</a:t>
          </a:r>
          <a:endParaRPr lang="en-GB" sz="1400" kern="1200" dirty="0">
            <a:solidFill>
              <a:srgbClr val="000000"/>
            </a:solidFill>
            <a:latin typeface="+mj-lt"/>
          </a:endParaRPr>
        </a:p>
      </dsp:txBody>
      <dsp:txXfrm>
        <a:off x="4078426" y="301365"/>
        <a:ext cx="1681222" cy="903882"/>
      </dsp:txXfrm>
    </dsp:sp>
    <dsp:sp modelId="{403E3C6C-D9AE-462C-9F6B-515B62A13C97}">
      <dsp:nvSpPr>
        <dsp:cNvPr id="0" name=""/>
        <dsp:cNvSpPr/>
      </dsp:nvSpPr>
      <dsp:spPr>
        <a:xfrm rot="5400000">
          <a:off x="1214624" y="97992"/>
          <a:ext cx="1506471" cy="1310630"/>
        </a:xfrm>
        <a:prstGeom prst="hexagon">
          <a:avLst>
            <a:gd name="adj" fmla="val 25000"/>
            <a:gd name="vf" fmla="val 11547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latin typeface="+mj-lt"/>
          </a:endParaRPr>
        </a:p>
      </dsp:txBody>
      <dsp:txXfrm rot="-5400000">
        <a:off x="1516784" y="234830"/>
        <a:ext cx="902150" cy="1036955"/>
      </dsp:txXfrm>
    </dsp:sp>
    <dsp:sp modelId="{668B5454-437F-42CB-9FA2-36A79E6E074B}">
      <dsp:nvSpPr>
        <dsp:cNvPr id="0" name=""/>
        <dsp:cNvSpPr/>
      </dsp:nvSpPr>
      <dsp:spPr>
        <a:xfrm rot="5400000">
          <a:off x="1919652" y="1376684"/>
          <a:ext cx="1506471" cy="1310630"/>
        </a:xfrm>
        <a:prstGeom prst="hexagon">
          <a:avLst>
            <a:gd name="adj" fmla="val 25000"/>
            <a:gd name="vf" fmla="val 11547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a:latin typeface="+mj-lt"/>
            </a:rPr>
            <a:t>To shape debate</a:t>
          </a:r>
          <a:endParaRPr lang="en-GB" sz="1400" kern="1200" dirty="0">
            <a:latin typeface="+mj-lt"/>
          </a:endParaRPr>
        </a:p>
      </dsp:txBody>
      <dsp:txXfrm rot="-5400000">
        <a:off x="2221812" y="1513522"/>
        <a:ext cx="902150" cy="1036955"/>
      </dsp:txXfrm>
    </dsp:sp>
    <dsp:sp modelId="{55E28052-7561-4A34-835A-7703FE0A5C96}">
      <dsp:nvSpPr>
        <dsp:cNvPr id="0" name=""/>
        <dsp:cNvSpPr/>
      </dsp:nvSpPr>
      <dsp:spPr>
        <a:xfrm>
          <a:off x="336351" y="1580058"/>
          <a:ext cx="1626989" cy="903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r" defTabSz="622300">
            <a:lnSpc>
              <a:spcPct val="90000"/>
            </a:lnSpc>
            <a:spcBef>
              <a:spcPct val="0"/>
            </a:spcBef>
            <a:spcAft>
              <a:spcPct val="35000"/>
            </a:spcAft>
            <a:buNone/>
          </a:pPr>
          <a:r>
            <a:rPr lang="en-GB" sz="1400" kern="1200" dirty="0">
              <a:solidFill>
                <a:srgbClr val="000000"/>
              </a:solidFill>
              <a:latin typeface="+mj-lt"/>
            </a:rPr>
            <a:t>An opportunity to change the way people talk about public problems</a:t>
          </a:r>
        </a:p>
      </dsp:txBody>
      <dsp:txXfrm>
        <a:off x="336351" y="1580058"/>
        <a:ext cx="1626989" cy="903882"/>
      </dsp:txXfrm>
    </dsp:sp>
    <dsp:sp modelId="{8EAD6C68-5F66-4268-B1F5-AE59376F582C}">
      <dsp:nvSpPr>
        <dsp:cNvPr id="0" name=""/>
        <dsp:cNvSpPr/>
      </dsp:nvSpPr>
      <dsp:spPr>
        <a:xfrm rot="5400000">
          <a:off x="3361254" y="1376684"/>
          <a:ext cx="1506471" cy="1310630"/>
        </a:xfrm>
        <a:prstGeom prst="hexagon">
          <a:avLst>
            <a:gd name="adj" fmla="val 25000"/>
            <a:gd name="vf" fmla="val 11547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latin typeface="+mj-lt"/>
          </a:endParaRPr>
        </a:p>
      </dsp:txBody>
      <dsp:txXfrm rot="-5400000">
        <a:off x="3663414" y="1513522"/>
        <a:ext cx="902150" cy="1036955"/>
      </dsp:txXfrm>
    </dsp:sp>
    <dsp:sp modelId="{ED539E6C-A887-4560-8B1F-23049354385C}">
      <dsp:nvSpPr>
        <dsp:cNvPr id="0" name=""/>
        <dsp:cNvSpPr/>
      </dsp:nvSpPr>
      <dsp:spPr>
        <a:xfrm rot="5400000">
          <a:off x="2630104" y="2655377"/>
          <a:ext cx="1506471" cy="1310630"/>
        </a:xfrm>
        <a:prstGeom prst="hexagon">
          <a:avLst>
            <a:gd name="adj" fmla="val 25000"/>
            <a:gd name="vf" fmla="val 11547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latin typeface="+mj-lt"/>
            </a:rPr>
            <a:t>To Advance Policy</a:t>
          </a:r>
        </a:p>
      </dsp:txBody>
      <dsp:txXfrm rot="-5400000">
        <a:off x="2932264" y="2792215"/>
        <a:ext cx="902150" cy="1036955"/>
      </dsp:txXfrm>
    </dsp:sp>
    <dsp:sp modelId="{65ABDB5F-204D-4A44-B9E0-C4D981168C87}">
      <dsp:nvSpPr>
        <dsp:cNvPr id="0" name=""/>
        <dsp:cNvSpPr/>
      </dsp:nvSpPr>
      <dsp:spPr>
        <a:xfrm>
          <a:off x="4078426" y="2858751"/>
          <a:ext cx="1681222" cy="903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solidFill>
                <a:srgbClr val="000000"/>
              </a:solidFill>
              <a:latin typeface="+mj-lt"/>
            </a:rPr>
            <a:t>Using the media to put pressure on policy makers. </a:t>
          </a:r>
          <a:endParaRPr lang="en-GB" sz="1400" kern="1200" dirty="0">
            <a:solidFill>
              <a:srgbClr val="000000"/>
            </a:solidFill>
            <a:latin typeface="+mj-lt"/>
          </a:endParaRPr>
        </a:p>
      </dsp:txBody>
      <dsp:txXfrm>
        <a:off x="4078426" y="2858751"/>
        <a:ext cx="1681222" cy="903882"/>
      </dsp:txXfrm>
    </dsp:sp>
    <dsp:sp modelId="{156EE443-1C7E-4DC6-8590-E6478869554A}">
      <dsp:nvSpPr>
        <dsp:cNvPr id="0" name=""/>
        <dsp:cNvSpPr/>
      </dsp:nvSpPr>
      <dsp:spPr>
        <a:xfrm rot="5400000">
          <a:off x="1214624" y="2655377"/>
          <a:ext cx="1506471" cy="1310630"/>
        </a:xfrm>
        <a:prstGeom prst="hexagon">
          <a:avLst>
            <a:gd name="adj" fmla="val 25000"/>
            <a:gd name="vf" fmla="val 11547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latin typeface="+mj-lt"/>
          </a:endParaRPr>
        </a:p>
      </dsp:txBody>
      <dsp:txXfrm rot="-5400000">
        <a:off x="1516784" y="2792215"/>
        <a:ext cx="902150" cy="10369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205975-CDF4-4751-A0EE-3940AED10DCF}">
      <dsp:nvSpPr>
        <dsp:cNvPr id="0" name=""/>
        <dsp:cNvSpPr/>
      </dsp:nvSpPr>
      <dsp:spPr>
        <a:xfrm>
          <a:off x="0" y="459995"/>
          <a:ext cx="1907070" cy="114424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mj-lt"/>
            </a:rPr>
            <a:t>Problem</a:t>
          </a:r>
        </a:p>
      </dsp:txBody>
      <dsp:txXfrm>
        <a:off x="0" y="459995"/>
        <a:ext cx="1907070" cy="1144242"/>
      </dsp:txXfrm>
    </dsp:sp>
    <dsp:sp modelId="{32085DDC-6C52-4D29-9280-030A90ED865E}">
      <dsp:nvSpPr>
        <dsp:cNvPr id="0" name=""/>
        <dsp:cNvSpPr/>
      </dsp:nvSpPr>
      <dsp:spPr>
        <a:xfrm>
          <a:off x="1863055" y="459995"/>
          <a:ext cx="1907070" cy="114424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1" kern="1200" dirty="0">
              <a:latin typeface="+mj-lt"/>
            </a:rPr>
            <a:t>Evidence</a:t>
          </a:r>
        </a:p>
      </dsp:txBody>
      <dsp:txXfrm>
        <a:off x="1863055" y="459995"/>
        <a:ext cx="1907070" cy="1144242"/>
      </dsp:txXfrm>
    </dsp:sp>
    <dsp:sp modelId="{6B829087-D338-4D4E-8788-217F3B4D8BC1}">
      <dsp:nvSpPr>
        <dsp:cNvPr id="0" name=""/>
        <dsp:cNvSpPr/>
      </dsp:nvSpPr>
      <dsp:spPr>
        <a:xfrm>
          <a:off x="3747450" y="459995"/>
          <a:ext cx="1907070" cy="114424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mj-lt"/>
            </a:rPr>
            <a:t>Solution</a:t>
          </a:r>
        </a:p>
      </dsp:txBody>
      <dsp:txXfrm>
        <a:off x="3747450" y="459995"/>
        <a:ext cx="1907070" cy="1144242"/>
      </dsp:txXfrm>
    </dsp:sp>
    <dsp:sp modelId="{F2613590-AF5D-46FD-AB91-7CAB5BD39E4D}">
      <dsp:nvSpPr>
        <dsp:cNvPr id="0" name=""/>
        <dsp:cNvSpPr/>
      </dsp:nvSpPr>
      <dsp:spPr>
        <a:xfrm>
          <a:off x="1032221" y="1602906"/>
          <a:ext cx="1907070" cy="114424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mj-lt"/>
            </a:rPr>
            <a:t>Audience</a:t>
          </a:r>
        </a:p>
      </dsp:txBody>
      <dsp:txXfrm>
        <a:off x="1032221" y="1602906"/>
        <a:ext cx="1907070" cy="1144242"/>
      </dsp:txXfrm>
    </dsp:sp>
    <dsp:sp modelId="{1EA4B6BC-87CC-435E-BF4F-A5B7F6CD7FE0}">
      <dsp:nvSpPr>
        <dsp:cNvPr id="0" name=""/>
        <dsp:cNvSpPr/>
      </dsp:nvSpPr>
      <dsp:spPr>
        <a:xfrm>
          <a:off x="2937956" y="1602906"/>
          <a:ext cx="1907070" cy="1144242"/>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mj-lt"/>
            </a:rPr>
            <a:t>Message</a:t>
          </a:r>
        </a:p>
      </dsp:txBody>
      <dsp:txXfrm>
        <a:off x="2937956" y="1602906"/>
        <a:ext cx="1907070" cy="1144242"/>
      </dsp:txXfrm>
    </dsp:sp>
    <dsp:sp modelId="{DCBD22DD-F952-4B21-A497-71DCAB649025}">
      <dsp:nvSpPr>
        <dsp:cNvPr id="0" name=""/>
        <dsp:cNvSpPr/>
      </dsp:nvSpPr>
      <dsp:spPr>
        <a:xfrm>
          <a:off x="4352926" y="2576485"/>
          <a:ext cx="1592327" cy="776162"/>
        </a:xfrm>
        <a:prstGeom prst="rect">
          <a:avLst/>
        </a:prstGeom>
        <a:solidFill>
          <a:schemeClr val="accent2">
            <a:hueOff val="0"/>
            <a:satOff val="0"/>
            <a:lumOff val="0"/>
            <a:alpha val="64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mj-lt"/>
            </a:rPr>
            <a:t>Social Media Message</a:t>
          </a:r>
        </a:p>
      </dsp:txBody>
      <dsp:txXfrm>
        <a:off x="4352926" y="2576485"/>
        <a:ext cx="1592327" cy="776162"/>
      </dsp:txXfrm>
    </dsp:sp>
  </dsp:spTree>
</dsp:drawing>
</file>

<file path=ppt/diagrams/layout1.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80A4F46-752B-AD43-BE67-92DCA9B9D9D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9110E07-DD14-CF4E-84F5-4465D0FED1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1FF856-35F3-FF4C-9042-0082F2AEEB67}" type="datetimeFigureOut">
              <a:rPr lang="en-US" smtClean="0"/>
              <a:t>10/14/2021</a:t>
            </a:fld>
            <a:endParaRPr lang="en-US"/>
          </a:p>
        </p:txBody>
      </p:sp>
      <p:sp>
        <p:nvSpPr>
          <p:cNvPr id="4" name="Footer Placeholder 3">
            <a:extLst>
              <a:ext uri="{FF2B5EF4-FFF2-40B4-BE49-F238E27FC236}">
                <a16:creationId xmlns:a16="http://schemas.microsoft.com/office/drawing/2014/main" id="{C0F0AB43-59C3-634B-B1CD-313A4D5975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AED4B5C-D511-AB47-9232-E025DAA23D4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4D85054-1033-4B47-A53D-AE0F1EF87466}" type="slidenum">
              <a:rPr lang="en-US" smtClean="0"/>
              <a:t>‹#›</a:t>
            </a:fld>
            <a:endParaRPr lang="en-US"/>
          </a:p>
        </p:txBody>
      </p:sp>
    </p:spTree>
    <p:extLst>
      <p:ext uri="{BB962C8B-B14F-4D97-AF65-F5344CB8AC3E}">
        <p14:creationId xmlns:p14="http://schemas.microsoft.com/office/powerpoint/2010/main" val="7568891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744987-1352-7644-AE37-48EFA2B85D82}" type="datetimeFigureOut">
              <a:rPr lang="en-US" smtClean="0"/>
              <a:t>10/14/2021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D1E127-4C93-8241-88DE-DB1045A6D0F7}" type="slidenum">
              <a:rPr lang="en-US" smtClean="0"/>
              <a:t>‹#›</a:t>
            </a:fld>
            <a:endParaRPr lang="en-US"/>
          </a:p>
        </p:txBody>
      </p:sp>
    </p:spTree>
    <p:extLst>
      <p:ext uri="{BB962C8B-B14F-4D97-AF65-F5344CB8AC3E}">
        <p14:creationId xmlns:p14="http://schemas.microsoft.com/office/powerpoint/2010/main" val="719784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6D1E127-4C93-8241-88DE-DB1045A6D0F7}" type="slidenum">
              <a:rPr lang="en-US" smtClean="0"/>
              <a:t>2</a:t>
            </a:fld>
            <a:endParaRPr lang="en-US"/>
          </a:p>
        </p:txBody>
      </p:sp>
    </p:spTree>
    <p:extLst>
      <p:ext uri="{BB962C8B-B14F-4D97-AF65-F5344CB8AC3E}">
        <p14:creationId xmlns:p14="http://schemas.microsoft.com/office/powerpoint/2010/main" val="1129978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6D1E127-4C93-8241-88DE-DB1045A6D0F7}" type="slidenum">
              <a:rPr lang="en-US" smtClean="0"/>
              <a:t>12</a:t>
            </a:fld>
            <a:endParaRPr lang="en-US"/>
          </a:p>
        </p:txBody>
      </p:sp>
    </p:spTree>
    <p:extLst>
      <p:ext uri="{BB962C8B-B14F-4D97-AF65-F5344CB8AC3E}">
        <p14:creationId xmlns:p14="http://schemas.microsoft.com/office/powerpoint/2010/main" val="3381879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6D1E127-4C93-8241-88DE-DB1045A6D0F7}" type="slidenum">
              <a:rPr lang="en-US" smtClean="0"/>
              <a:t>14</a:t>
            </a:fld>
            <a:endParaRPr lang="en-US"/>
          </a:p>
        </p:txBody>
      </p:sp>
    </p:spTree>
    <p:extLst>
      <p:ext uri="{BB962C8B-B14F-4D97-AF65-F5344CB8AC3E}">
        <p14:creationId xmlns:p14="http://schemas.microsoft.com/office/powerpoint/2010/main" val="2612404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6D1E127-4C93-8241-88DE-DB1045A6D0F7}" type="slidenum">
              <a:rPr lang="en-US" smtClean="0"/>
              <a:t>15</a:t>
            </a:fld>
            <a:endParaRPr lang="en-US"/>
          </a:p>
        </p:txBody>
      </p:sp>
    </p:spTree>
    <p:extLst>
      <p:ext uri="{BB962C8B-B14F-4D97-AF65-F5344CB8AC3E}">
        <p14:creationId xmlns:p14="http://schemas.microsoft.com/office/powerpoint/2010/main" val="37167560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6D1E127-4C93-8241-88DE-DB1045A6D0F7}" type="slidenum">
              <a:rPr lang="en-US" smtClean="0"/>
              <a:t>16</a:t>
            </a:fld>
            <a:endParaRPr lang="en-US"/>
          </a:p>
        </p:txBody>
      </p:sp>
    </p:spTree>
    <p:extLst>
      <p:ext uri="{BB962C8B-B14F-4D97-AF65-F5344CB8AC3E}">
        <p14:creationId xmlns:p14="http://schemas.microsoft.com/office/powerpoint/2010/main" val="11706821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6D1E127-4C93-8241-88DE-DB1045A6D0F7}" type="slidenum">
              <a:rPr lang="en-US" smtClean="0"/>
              <a:t>17</a:t>
            </a:fld>
            <a:endParaRPr lang="en-US"/>
          </a:p>
        </p:txBody>
      </p:sp>
    </p:spTree>
    <p:extLst>
      <p:ext uri="{BB962C8B-B14F-4D97-AF65-F5344CB8AC3E}">
        <p14:creationId xmlns:p14="http://schemas.microsoft.com/office/powerpoint/2010/main" val="11229185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6D1E127-4C93-8241-88DE-DB1045A6D0F7}" type="slidenum">
              <a:rPr lang="en-US" smtClean="0"/>
              <a:t>18</a:t>
            </a:fld>
            <a:endParaRPr lang="en-US"/>
          </a:p>
        </p:txBody>
      </p:sp>
    </p:spTree>
    <p:extLst>
      <p:ext uri="{BB962C8B-B14F-4D97-AF65-F5344CB8AC3E}">
        <p14:creationId xmlns:p14="http://schemas.microsoft.com/office/powerpoint/2010/main" val="23731923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6D1E127-4C93-8241-88DE-DB1045A6D0F7}" type="slidenum">
              <a:rPr lang="en-US" smtClean="0"/>
              <a:t>19</a:t>
            </a:fld>
            <a:endParaRPr lang="en-US"/>
          </a:p>
        </p:txBody>
      </p:sp>
    </p:spTree>
    <p:extLst>
      <p:ext uri="{BB962C8B-B14F-4D97-AF65-F5344CB8AC3E}">
        <p14:creationId xmlns:p14="http://schemas.microsoft.com/office/powerpoint/2010/main" val="15618589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Overview of the key elements of the process of creation of an Advocacy Message (5 </a:t>
            </a:r>
            <a:r>
              <a:rPr lang="en-US" sz="1200" kern="1200" dirty="0" err="1">
                <a:solidFill>
                  <a:schemeClr val="tx1"/>
                </a:solidFill>
                <a:effectLst/>
                <a:latin typeface="+mn-lt"/>
                <a:ea typeface="+mn-ea"/>
                <a:cs typeface="+mn-cs"/>
              </a:rPr>
              <a:t>coloured</a:t>
            </a:r>
            <a:r>
              <a:rPr lang="en-US" sz="1200" kern="1200" dirty="0">
                <a:solidFill>
                  <a:schemeClr val="tx1"/>
                </a:solidFill>
                <a:effectLst/>
                <a:latin typeface="+mn-lt"/>
                <a:ea typeface="+mn-ea"/>
                <a:cs typeface="+mn-cs"/>
              </a:rPr>
              <a:t> boxes). Once there is a message, then we have to readapt it to the social media context (light teal box). Here we will go through (see next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is important to note that this can be in more than one posts at a time but within the same frequency of messaging. At times the characters provided </a:t>
            </a:r>
            <a:r>
              <a:rPr lang="en-US" sz="1200" kern="1200" dirty="0" err="1">
                <a:solidFill>
                  <a:schemeClr val="tx1"/>
                </a:solidFill>
                <a:effectLst/>
                <a:latin typeface="+mn-lt"/>
                <a:ea typeface="+mn-ea"/>
                <a:cs typeface="+mn-cs"/>
              </a:rPr>
              <a:t>eg</a:t>
            </a:r>
            <a:r>
              <a:rPr lang="en-US" sz="1200" kern="1200" dirty="0">
                <a:solidFill>
                  <a:schemeClr val="tx1"/>
                </a:solidFill>
                <a:effectLst/>
                <a:latin typeface="+mn-lt"/>
                <a:ea typeface="+mn-ea"/>
                <a:cs typeface="+mn-cs"/>
              </a:rPr>
              <a:t> for twitter might not be enough for all this but it is important to keep the flow.</a:t>
            </a:r>
          </a:p>
          <a:p>
            <a:endParaRPr lang="en-GB" dirty="0"/>
          </a:p>
        </p:txBody>
      </p:sp>
      <p:sp>
        <p:nvSpPr>
          <p:cNvPr id="4" name="Slide Number Placeholder 3"/>
          <p:cNvSpPr>
            <a:spLocks noGrp="1"/>
          </p:cNvSpPr>
          <p:nvPr>
            <p:ph type="sldNum" sz="quarter" idx="5"/>
          </p:nvPr>
        </p:nvSpPr>
        <p:spPr/>
        <p:txBody>
          <a:bodyPr/>
          <a:lstStyle/>
          <a:p>
            <a:fld id="{36D1E127-4C93-8241-88DE-DB1045A6D0F7}" type="slidenum">
              <a:rPr lang="en-US" smtClean="0"/>
              <a:t>21</a:t>
            </a:fld>
            <a:endParaRPr lang="en-US"/>
          </a:p>
        </p:txBody>
      </p:sp>
    </p:spTree>
    <p:extLst>
      <p:ext uri="{BB962C8B-B14F-4D97-AF65-F5344CB8AC3E}">
        <p14:creationId xmlns:p14="http://schemas.microsoft.com/office/powerpoint/2010/main" val="18608894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6D1E127-4C93-8241-88DE-DB1045A6D0F7}" type="slidenum">
              <a:rPr lang="en-US" smtClean="0"/>
              <a:t>22</a:t>
            </a:fld>
            <a:endParaRPr lang="en-US"/>
          </a:p>
        </p:txBody>
      </p:sp>
    </p:spTree>
    <p:extLst>
      <p:ext uri="{BB962C8B-B14F-4D97-AF65-F5344CB8AC3E}">
        <p14:creationId xmlns:p14="http://schemas.microsoft.com/office/powerpoint/2010/main" val="27764492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6D1E127-4C93-8241-88DE-DB1045A6D0F7}" type="slidenum">
              <a:rPr lang="en-US" smtClean="0"/>
              <a:t>23</a:t>
            </a:fld>
            <a:endParaRPr lang="en-US"/>
          </a:p>
        </p:txBody>
      </p:sp>
    </p:spTree>
    <p:extLst>
      <p:ext uri="{BB962C8B-B14F-4D97-AF65-F5344CB8AC3E}">
        <p14:creationId xmlns:p14="http://schemas.microsoft.com/office/powerpoint/2010/main" val="2713970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6D1E127-4C93-8241-88DE-DB1045A6D0F7}" type="slidenum">
              <a:rPr lang="en-US" smtClean="0"/>
              <a:t>3</a:t>
            </a:fld>
            <a:endParaRPr lang="en-US"/>
          </a:p>
        </p:txBody>
      </p:sp>
    </p:spTree>
    <p:extLst>
      <p:ext uri="{BB962C8B-B14F-4D97-AF65-F5344CB8AC3E}">
        <p14:creationId xmlns:p14="http://schemas.microsoft.com/office/powerpoint/2010/main" val="4410350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6D1E127-4C93-8241-88DE-DB1045A6D0F7}" type="slidenum">
              <a:rPr lang="en-US" smtClean="0"/>
              <a:t>24</a:t>
            </a:fld>
            <a:endParaRPr lang="en-US"/>
          </a:p>
        </p:txBody>
      </p:sp>
    </p:spTree>
    <p:extLst>
      <p:ext uri="{BB962C8B-B14F-4D97-AF65-F5344CB8AC3E}">
        <p14:creationId xmlns:p14="http://schemas.microsoft.com/office/powerpoint/2010/main" val="11759013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Eg</a:t>
            </a:r>
            <a:r>
              <a:rPr lang="en-GB" dirty="0"/>
              <a:t>.</a:t>
            </a:r>
            <a:r>
              <a:rPr lang="en-GB" baseline="0" dirty="0"/>
              <a:t> </a:t>
            </a:r>
            <a:r>
              <a:rPr lang="en-GB" baseline="0" dirty="0" err="1"/>
              <a:t>MakeNaijaStronger</a:t>
            </a:r>
            <a:endParaRPr lang="en-GB" baseline="0" dirty="0"/>
          </a:p>
          <a:p>
            <a:r>
              <a:rPr lang="en-GB" baseline="0" dirty="0" err="1"/>
              <a:t>GivingBirthinNigeria</a:t>
            </a:r>
            <a:endParaRPr lang="en-GB" baseline="0" dirty="0"/>
          </a:p>
          <a:p>
            <a:r>
              <a:rPr lang="en-GB" baseline="0" dirty="0" err="1"/>
              <a:t>EndSARS</a:t>
            </a:r>
            <a:endParaRPr lang="en-GB" baseline="0" dirty="0"/>
          </a:p>
          <a:p>
            <a:r>
              <a:rPr lang="en-GB" baseline="0" dirty="0" err="1"/>
              <a:t>FundNaijaHealth</a:t>
            </a:r>
            <a:endParaRPr lang="en-GB" baseline="0" dirty="0"/>
          </a:p>
          <a:p>
            <a:endParaRPr lang="en-GB" dirty="0"/>
          </a:p>
        </p:txBody>
      </p:sp>
      <p:sp>
        <p:nvSpPr>
          <p:cNvPr id="4" name="Slide Number Placeholder 3"/>
          <p:cNvSpPr>
            <a:spLocks noGrp="1"/>
          </p:cNvSpPr>
          <p:nvPr>
            <p:ph type="sldNum" sz="quarter" idx="10"/>
          </p:nvPr>
        </p:nvSpPr>
        <p:spPr/>
        <p:txBody>
          <a:bodyPr/>
          <a:lstStyle/>
          <a:p>
            <a:fld id="{36D1E127-4C93-8241-88DE-DB1045A6D0F7}" type="slidenum">
              <a:rPr lang="en-US" smtClean="0"/>
              <a:t>25</a:t>
            </a:fld>
            <a:endParaRPr lang="en-US"/>
          </a:p>
        </p:txBody>
      </p:sp>
    </p:spTree>
    <p:extLst>
      <p:ext uri="{BB962C8B-B14F-4D97-AF65-F5344CB8AC3E}">
        <p14:creationId xmlns:p14="http://schemas.microsoft.com/office/powerpoint/2010/main" val="17682898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6D1E127-4C93-8241-88DE-DB1045A6D0F7}" type="slidenum">
              <a:rPr lang="en-US" smtClean="0"/>
              <a:t>29</a:t>
            </a:fld>
            <a:endParaRPr lang="en-US"/>
          </a:p>
        </p:txBody>
      </p:sp>
    </p:spTree>
    <p:extLst>
      <p:ext uri="{BB962C8B-B14F-4D97-AF65-F5344CB8AC3E}">
        <p14:creationId xmlns:p14="http://schemas.microsoft.com/office/powerpoint/2010/main" val="832377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6D1E127-4C93-8241-88DE-DB1045A6D0F7}" type="slidenum">
              <a:rPr lang="en-US" smtClean="0"/>
              <a:t>4</a:t>
            </a:fld>
            <a:endParaRPr lang="en-US"/>
          </a:p>
        </p:txBody>
      </p:sp>
    </p:spTree>
    <p:extLst>
      <p:ext uri="{BB962C8B-B14F-4D97-AF65-F5344CB8AC3E}">
        <p14:creationId xmlns:p14="http://schemas.microsoft.com/office/powerpoint/2010/main" val="1617602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6D1E127-4C93-8241-88DE-DB1045A6D0F7}" type="slidenum">
              <a:rPr lang="en-US" smtClean="0"/>
              <a:t>6</a:t>
            </a:fld>
            <a:endParaRPr lang="en-US"/>
          </a:p>
        </p:txBody>
      </p:sp>
    </p:spTree>
    <p:extLst>
      <p:ext uri="{BB962C8B-B14F-4D97-AF65-F5344CB8AC3E}">
        <p14:creationId xmlns:p14="http://schemas.microsoft.com/office/powerpoint/2010/main" val="4132153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36D1E127-4C93-8241-88DE-DB1045A6D0F7}" type="slidenum">
              <a:rPr lang="en-US" smtClean="0"/>
              <a:t>7</a:t>
            </a:fld>
            <a:endParaRPr lang="en-US"/>
          </a:p>
        </p:txBody>
      </p:sp>
    </p:spTree>
    <p:extLst>
      <p:ext uri="{BB962C8B-B14F-4D97-AF65-F5344CB8AC3E}">
        <p14:creationId xmlns:p14="http://schemas.microsoft.com/office/powerpoint/2010/main" val="944421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1200" dirty="0">
              <a:solidFill>
                <a:srgbClr val="000000"/>
              </a:solidFill>
            </a:endParaRPr>
          </a:p>
        </p:txBody>
      </p:sp>
      <p:sp>
        <p:nvSpPr>
          <p:cNvPr id="4" name="Slide Number Placeholder 3"/>
          <p:cNvSpPr>
            <a:spLocks noGrp="1"/>
          </p:cNvSpPr>
          <p:nvPr>
            <p:ph type="sldNum" sz="quarter" idx="5"/>
          </p:nvPr>
        </p:nvSpPr>
        <p:spPr/>
        <p:txBody>
          <a:bodyPr/>
          <a:lstStyle/>
          <a:p>
            <a:fld id="{36D1E127-4C93-8241-88DE-DB1045A6D0F7}" type="slidenum">
              <a:rPr lang="en-US" smtClean="0"/>
              <a:t>8</a:t>
            </a:fld>
            <a:endParaRPr lang="en-US"/>
          </a:p>
        </p:txBody>
      </p:sp>
    </p:spTree>
    <p:extLst>
      <p:ext uri="{BB962C8B-B14F-4D97-AF65-F5344CB8AC3E}">
        <p14:creationId xmlns:p14="http://schemas.microsoft.com/office/powerpoint/2010/main" val="2969132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6D1E127-4C93-8241-88DE-DB1045A6D0F7}" type="slidenum">
              <a:rPr lang="en-US" smtClean="0"/>
              <a:t>9</a:t>
            </a:fld>
            <a:endParaRPr lang="en-US"/>
          </a:p>
        </p:txBody>
      </p:sp>
    </p:spTree>
    <p:extLst>
      <p:ext uri="{BB962C8B-B14F-4D97-AF65-F5344CB8AC3E}">
        <p14:creationId xmlns:p14="http://schemas.microsoft.com/office/powerpoint/2010/main" val="10014360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lang="en-US" altLang="en-US" sz="1200" dirty="0">
              <a:solidFill>
                <a:srgbClr val="000000"/>
              </a:solidFill>
            </a:endParaRPr>
          </a:p>
        </p:txBody>
      </p:sp>
      <p:sp>
        <p:nvSpPr>
          <p:cNvPr id="4" name="Slide Number Placeholder 3"/>
          <p:cNvSpPr>
            <a:spLocks noGrp="1"/>
          </p:cNvSpPr>
          <p:nvPr>
            <p:ph type="sldNum" sz="quarter" idx="5"/>
          </p:nvPr>
        </p:nvSpPr>
        <p:spPr/>
        <p:txBody>
          <a:bodyPr/>
          <a:lstStyle/>
          <a:p>
            <a:fld id="{36D1E127-4C93-8241-88DE-DB1045A6D0F7}" type="slidenum">
              <a:rPr lang="en-US" smtClean="0"/>
              <a:t>10</a:t>
            </a:fld>
            <a:endParaRPr lang="en-US"/>
          </a:p>
        </p:txBody>
      </p:sp>
    </p:spTree>
    <p:extLst>
      <p:ext uri="{BB962C8B-B14F-4D97-AF65-F5344CB8AC3E}">
        <p14:creationId xmlns:p14="http://schemas.microsoft.com/office/powerpoint/2010/main" val="35601021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6D1E127-4C93-8241-88DE-DB1045A6D0F7}" type="slidenum">
              <a:rPr lang="en-US" smtClean="0"/>
              <a:t>11</a:t>
            </a:fld>
            <a:endParaRPr lang="en-US"/>
          </a:p>
        </p:txBody>
      </p:sp>
    </p:spTree>
    <p:extLst>
      <p:ext uri="{BB962C8B-B14F-4D97-AF65-F5344CB8AC3E}">
        <p14:creationId xmlns:p14="http://schemas.microsoft.com/office/powerpoint/2010/main" val="26396577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20.png"/><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image" Target="../media/image24.png"/><Relationship Id="rId5" Type="http://schemas.openxmlformats.org/officeDocument/2006/relationships/image" Target="../media/image23.png"/><Relationship Id="rId4" Type="http://schemas.microsoft.com/office/2007/relationships/hdphoto" Target="../media/hdphoto2.wdp"/></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1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1.wdp"/></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Master" Target="../slideMasters/slideMaster2.xml"/><Relationship Id="rId6" Type="http://schemas.openxmlformats.org/officeDocument/2006/relationships/image" Target="../media/image21.emf"/><Relationship Id="rId5" Type="http://schemas.openxmlformats.org/officeDocument/2006/relationships/image" Target="../media/image20.png"/><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 Id="rId5" Type="http://schemas.openxmlformats.org/officeDocument/2006/relationships/image" Target="../media/image22.png"/><Relationship Id="rId4" Type="http://schemas.openxmlformats.org/officeDocument/2006/relationships/image" Target="../media/image1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1CA6112-F256-6647-A418-C84C13B1B0CE}"/>
              </a:ext>
            </a:extLst>
          </p:cNvPr>
          <p:cNvSpPr>
            <a:spLocks noGrp="1"/>
          </p:cNvSpPr>
          <p:nvPr>
            <p:ph type="title"/>
          </p:nvPr>
        </p:nvSpPr>
        <p:spPr>
          <a:xfrm>
            <a:off x="298451" y="294640"/>
            <a:ext cx="8558212" cy="541973"/>
          </a:xfrm>
          <a:prstGeom prst="rect">
            <a:avLst/>
          </a:prstGeom>
        </p:spPr>
        <p:txBody>
          <a:bodyPr/>
          <a:lstStyle>
            <a:lvl1pPr>
              <a:defRPr/>
            </a:lvl1pPr>
          </a:lstStyle>
          <a:p>
            <a:endParaRPr lang="en-US" dirty="0"/>
          </a:p>
        </p:txBody>
      </p:sp>
      <p:sp>
        <p:nvSpPr>
          <p:cNvPr id="6" name="Date Placeholder 3">
            <a:extLst>
              <a:ext uri="{FF2B5EF4-FFF2-40B4-BE49-F238E27FC236}">
                <a16:creationId xmlns:a16="http://schemas.microsoft.com/office/drawing/2014/main" id="{C0A21336-6072-4841-A629-4AB7E0CAAEFD}"/>
              </a:ext>
            </a:extLst>
          </p:cNvPr>
          <p:cNvSpPr>
            <a:spLocks noGrp="1"/>
          </p:cNvSpPr>
          <p:nvPr>
            <p:ph type="dt" sz="half" idx="2"/>
          </p:nvPr>
        </p:nvSpPr>
        <p:spPr>
          <a:xfrm>
            <a:off x="6799263" y="6345914"/>
            <a:ext cx="2057400" cy="365125"/>
          </a:xfrm>
          <a:prstGeom prst="rect">
            <a:avLst/>
          </a:prstGeom>
        </p:spPr>
        <p:txBody>
          <a:bodyPr vert="horz" lIns="0" tIns="45720" rIns="0" bIns="0" rtlCol="0" anchor="ctr"/>
          <a:lstStyle>
            <a:lvl1pPr algn="r">
              <a:defRPr sz="900">
                <a:solidFill>
                  <a:schemeClr val="accent1"/>
                </a:solidFill>
                <a:latin typeface="PT Sans" panose="020B0503020203020204" pitchFamily="34" charset="77"/>
              </a:defRPr>
            </a:lvl1pPr>
          </a:lstStyle>
          <a:p>
            <a:r>
              <a:rPr lang="en-US" dirty="0"/>
              <a:t>E4A-MamaYe</a:t>
            </a:r>
          </a:p>
        </p:txBody>
      </p:sp>
      <p:sp>
        <p:nvSpPr>
          <p:cNvPr id="2" name="Rectangle 1">
            <a:extLst>
              <a:ext uri="{FF2B5EF4-FFF2-40B4-BE49-F238E27FC236}">
                <a16:creationId xmlns:a16="http://schemas.microsoft.com/office/drawing/2014/main" id="{62C40625-9CB9-4C5A-91FE-1A574A04E98A}"/>
              </a:ext>
            </a:extLst>
          </p:cNvPr>
          <p:cNvSpPr/>
          <p:nvPr userDrawn="1"/>
        </p:nvSpPr>
        <p:spPr>
          <a:xfrm>
            <a:off x="0" y="0"/>
            <a:ext cx="9144000" cy="6858000"/>
          </a:xfrm>
          <a:prstGeom prst="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Graphical user interface&#10;&#10;Description automatically generated with medium confidence">
            <a:extLst>
              <a:ext uri="{FF2B5EF4-FFF2-40B4-BE49-F238E27FC236}">
                <a16:creationId xmlns:a16="http://schemas.microsoft.com/office/drawing/2014/main" id="{05D3BA94-2B76-4055-B3A1-E4630E58A4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29047" y="5762758"/>
            <a:ext cx="2627616" cy="948281"/>
          </a:xfrm>
          <a:prstGeom prst="rect">
            <a:avLst/>
          </a:prstGeom>
        </p:spPr>
      </p:pic>
      <p:pic>
        <p:nvPicPr>
          <p:cNvPr id="8" name="Picture 7">
            <a:extLst>
              <a:ext uri="{FF2B5EF4-FFF2-40B4-BE49-F238E27FC236}">
                <a16:creationId xmlns:a16="http://schemas.microsoft.com/office/drawing/2014/main" id="{A027C2B3-3CEF-4E83-8059-FF0286EE8C3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3592" y="5741096"/>
            <a:ext cx="2295501" cy="1145726"/>
          </a:xfrm>
          <a:prstGeom prst="rect">
            <a:avLst/>
          </a:prstGeom>
        </p:spPr>
      </p:pic>
    </p:spTree>
    <p:extLst>
      <p:ext uri="{BB962C8B-B14F-4D97-AF65-F5344CB8AC3E}">
        <p14:creationId xmlns:p14="http://schemas.microsoft.com/office/powerpoint/2010/main" val="2355367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548A7-7A3A-C044-AB35-E5A7AEB2A6CD}"/>
              </a:ext>
            </a:extLst>
          </p:cNvPr>
          <p:cNvSpPr>
            <a:spLocks noGrp="1"/>
          </p:cNvSpPr>
          <p:nvPr>
            <p:ph type="title"/>
          </p:nvPr>
        </p:nvSpPr>
        <p:spPr>
          <a:xfrm>
            <a:off x="298223" y="240366"/>
            <a:ext cx="8558439" cy="639791"/>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A351A262-87D8-9846-BED5-4C9BD7425486}"/>
              </a:ext>
            </a:extLst>
          </p:cNvPr>
          <p:cNvSpPr>
            <a:spLocks noGrp="1"/>
          </p:cNvSpPr>
          <p:nvPr>
            <p:ph idx="1"/>
          </p:nvPr>
        </p:nvSpPr>
        <p:spPr>
          <a:xfrm>
            <a:off x="287337" y="1268413"/>
            <a:ext cx="8558439" cy="470636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02DC49-1848-AB4B-928F-AC979BBA3776}"/>
              </a:ext>
            </a:extLst>
          </p:cNvPr>
          <p:cNvSpPr>
            <a:spLocks noGrp="1"/>
          </p:cNvSpPr>
          <p:nvPr>
            <p:ph type="dt" sz="half" idx="2"/>
          </p:nvPr>
        </p:nvSpPr>
        <p:spPr>
          <a:xfrm>
            <a:off x="6799263" y="6345914"/>
            <a:ext cx="2057400" cy="365125"/>
          </a:xfrm>
          <a:prstGeom prst="rect">
            <a:avLst/>
          </a:prstGeom>
        </p:spPr>
        <p:txBody>
          <a:bodyPr vert="horz" lIns="0" tIns="45720" rIns="0" bIns="0" rtlCol="0" anchor="ctr"/>
          <a:lstStyle>
            <a:lvl1pPr algn="r">
              <a:defRPr sz="900">
                <a:solidFill>
                  <a:schemeClr val="accent1"/>
                </a:solidFill>
                <a:latin typeface="PT Sans" panose="020B0503020203020204" pitchFamily="34" charset="77"/>
              </a:defRPr>
            </a:lvl1pPr>
          </a:lstStyle>
          <a:p>
            <a:r>
              <a:rPr lang="en-US" dirty="0"/>
              <a:t>E4A-MamaYe</a:t>
            </a:r>
          </a:p>
        </p:txBody>
      </p:sp>
    </p:spTree>
    <p:extLst>
      <p:ext uri="{BB962C8B-B14F-4D97-AF65-F5344CB8AC3E}">
        <p14:creationId xmlns:p14="http://schemas.microsoft.com/office/powerpoint/2010/main" val="3209684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slide option 2.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5DEB2B-E7E0-414A-A5AB-0DC6CE1D0F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99" y="0"/>
            <a:ext cx="9130801" cy="6858000"/>
          </a:xfrm>
          <a:prstGeom prst="rect">
            <a:avLst/>
          </a:prstGeom>
        </p:spPr>
      </p:pic>
      <p:sp>
        <p:nvSpPr>
          <p:cNvPr id="7" name="Rectangle 6">
            <a:extLst>
              <a:ext uri="{FF2B5EF4-FFF2-40B4-BE49-F238E27FC236}">
                <a16:creationId xmlns:a16="http://schemas.microsoft.com/office/drawing/2014/main" id="{3AA2098A-D36F-9F45-B3A1-000497692AA5}"/>
              </a:ext>
            </a:extLst>
          </p:cNvPr>
          <p:cNvSpPr/>
          <p:nvPr userDrawn="1"/>
        </p:nvSpPr>
        <p:spPr>
          <a:xfrm>
            <a:off x="4762" y="0"/>
            <a:ext cx="9139238" cy="6857999"/>
          </a:xfrm>
          <a:prstGeom prst="rect">
            <a:avLst/>
          </a:prstGeom>
          <a:solidFill>
            <a:schemeClr val="accent5">
              <a:alpha val="5451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4A5A16E6-B41A-2947-82A7-07739F8F9A35}"/>
              </a:ext>
            </a:extLst>
          </p:cNvPr>
          <p:cNvSpPr>
            <a:spLocks noGrp="1"/>
          </p:cNvSpPr>
          <p:nvPr>
            <p:ph type="ctrTitle" hasCustomPrompt="1"/>
          </p:nvPr>
        </p:nvSpPr>
        <p:spPr>
          <a:xfrm>
            <a:off x="623888" y="4028239"/>
            <a:ext cx="7886700" cy="725033"/>
          </a:xfrm>
          <a:prstGeom prst="rect">
            <a:avLst/>
          </a:prstGeom>
        </p:spPr>
        <p:txBody>
          <a:bodyPr anchor="b">
            <a:noAutofit/>
          </a:bodyPr>
          <a:lstStyle>
            <a:lvl1pPr algn="l">
              <a:defRPr sz="5400" b="1" i="0">
                <a:latin typeface="+mj-lt"/>
              </a:defRPr>
            </a:lvl1pPr>
          </a:lstStyle>
          <a:p>
            <a:r>
              <a:rPr lang="en-US" dirty="0"/>
              <a:t>Master title style</a:t>
            </a:r>
          </a:p>
        </p:txBody>
      </p:sp>
      <p:sp>
        <p:nvSpPr>
          <p:cNvPr id="10" name="Text Placeholder 2">
            <a:extLst>
              <a:ext uri="{FF2B5EF4-FFF2-40B4-BE49-F238E27FC236}">
                <a16:creationId xmlns:a16="http://schemas.microsoft.com/office/drawing/2014/main" id="{2B99E7E1-99B6-3845-86DD-2F543885A5F6}"/>
              </a:ext>
            </a:extLst>
          </p:cNvPr>
          <p:cNvSpPr>
            <a:spLocks noGrp="1"/>
          </p:cNvSpPr>
          <p:nvPr>
            <p:ph type="body" idx="1"/>
          </p:nvPr>
        </p:nvSpPr>
        <p:spPr>
          <a:xfrm>
            <a:off x="623888" y="5039591"/>
            <a:ext cx="7886700" cy="1091624"/>
          </a:xfrm>
          <a:prstGeom prst="rect">
            <a:avLst/>
          </a:prstGeom>
        </p:spPr>
        <p:txBody>
          <a:bodyPr/>
          <a:lstStyle>
            <a:lvl1pPr marL="0" indent="0">
              <a:buNone/>
              <a:defRPr sz="2000" b="1" i="0" cap="none" spc="0">
                <a:ln w="0"/>
                <a:solidFill>
                  <a:schemeClr val="bg1"/>
                </a:solidFill>
                <a:effectLst>
                  <a:outerShdw blurRad="38100" dist="25400" dir="5400000" algn="ctr" rotWithShape="0">
                    <a:srgbClr val="6E747A">
                      <a:alpha val="43000"/>
                    </a:srgbClr>
                  </a:outerShdw>
                </a:effectLst>
                <a:latin typeface="+mn-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pic>
        <p:nvPicPr>
          <p:cNvPr id="6" name="Picture 5">
            <a:extLst>
              <a:ext uri="{FF2B5EF4-FFF2-40B4-BE49-F238E27FC236}">
                <a16:creationId xmlns:a16="http://schemas.microsoft.com/office/drawing/2014/main" id="{37AF0EDB-432B-7D40-A1EB-2B208B0E861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288" y="-882486"/>
            <a:ext cx="3438197" cy="3438197"/>
          </a:xfrm>
          <a:prstGeom prst="rect">
            <a:avLst/>
          </a:prstGeom>
        </p:spPr>
      </p:pic>
      <p:pic>
        <p:nvPicPr>
          <p:cNvPr id="17" name="Picture 16">
            <a:extLst>
              <a:ext uri="{FF2B5EF4-FFF2-40B4-BE49-F238E27FC236}">
                <a16:creationId xmlns:a16="http://schemas.microsoft.com/office/drawing/2014/main" id="{FC90C202-6A9C-3542-83EF-47BD64055E7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18511" y="4608949"/>
            <a:ext cx="3073400" cy="533400"/>
          </a:xfrm>
          <a:prstGeom prst="rect">
            <a:avLst/>
          </a:prstGeom>
        </p:spPr>
      </p:pic>
      <p:pic>
        <p:nvPicPr>
          <p:cNvPr id="19" name="Picture 18">
            <a:extLst>
              <a:ext uri="{FF2B5EF4-FFF2-40B4-BE49-F238E27FC236}">
                <a16:creationId xmlns:a16="http://schemas.microsoft.com/office/drawing/2014/main" id="{565ABD12-CE2C-6847-867C-B2037AE1208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689" y="195322"/>
            <a:ext cx="2301670" cy="2301670"/>
          </a:xfrm>
          <a:prstGeom prst="rect">
            <a:avLst/>
          </a:prstGeom>
        </p:spPr>
      </p:pic>
      <p:pic>
        <p:nvPicPr>
          <p:cNvPr id="15" name="Picture 14">
            <a:extLst>
              <a:ext uri="{FF2B5EF4-FFF2-40B4-BE49-F238E27FC236}">
                <a16:creationId xmlns:a16="http://schemas.microsoft.com/office/drawing/2014/main" id="{2DC2B135-1D77-C14D-B68A-66A7C2ED757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2567" y="881513"/>
            <a:ext cx="709179" cy="810490"/>
          </a:xfrm>
          <a:prstGeom prst="rect">
            <a:avLst/>
          </a:prstGeom>
        </p:spPr>
      </p:pic>
    </p:spTree>
    <p:extLst>
      <p:ext uri="{BB962C8B-B14F-4D97-AF65-F5344CB8AC3E}">
        <p14:creationId xmlns:p14="http://schemas.microsoft.com/office/powerpoint/2010/main" val="24016974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icture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0ED94E-334E-4242-B504-6A30E4D322FB}"/>
              </a:ext>
            </a:extLst>
          </p:cNvPr>
          <p:cNvSpPr>
            <a:spLocks noGrp="1"/>
          </p:cNvSpPr>
          <p:nvPr>
            <p:ph sz="half" idx="1"/>
          </p:nvPr>
        </p:nvSpPr>
        <p:spPr>
          <a:xfrm>
            <a:off x="298451" y="1268413"/>
            <a:ext cx="4227512" cy="4725804"/>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D131C840-5C17-9F4D-86B7-1513C9A6D751}"/>
              </a:ext>
            </a:extLst>
          </p:cNvPr>
          <p:cNvSpPr>
            <a:spLocks noGrp="1"/>
          </p:cNvSpPr>
          <p:nvPr>
            <p:ph type="title"/>
          </p:nvPr>
        </p:nvSpPr>
        <p:spPr>
          <a:xfrm>
            <a:off x="298451" y="294640"/>
            <a:ext cx="8558212" cy="541973"/>
          </a:xfrm>
          <a:prstGeom prst="rect">
            <a:avLst/>
          </a:prstGeom>
        </p:spPr>
        <p:txBody>
          <a:bodyPr/>
          <a:lstStyle>
            <a:lvl1pPr>
              <a:defRPr/>
            </a:lvl1pPr>
          </a:lstStyle>
          <a:p>
            <a:endParaRPr lang="en-US" dirty="0"/>
          </a:p>
        </p:txBody>
      </p:sp>
      <p:sp>
        <p:nvSpPr>
          <p:cNvPr id="9" name="Picture Placeholder 8">
            <a:extLst>
              <a:ext uri="{FF2B5EF4-FFF2-40B4-BE49-F238E27FC236}">
                <a16:creationId xmlns:a16="http://schemas.microsoft.com/office/drawing/2014/main" id="{F268ED2F-6B1C-4942-9F60-14782A82C594}"/>
              </a:ext>
            </a:extLst>
          </p:cNvPr>
          <p:cNvSpPr>
            <a:spLocks noGrp="1"/>
          </p:cNvSpPr>
          <p:nvPr>
            <p:ph type="pic" sz="quarter" idx="11"/>
          </p:nvPr>
        </p:nvSpPr>
        <p:spPr>
          <a:xfrm>
            <a:off x="4635500" y="1268413"/>
            <a:ext cx="4221163" cy="4734875"/>
          </a:xfrm>
        </p:spPr>
        <p:txBody>
          <a:bodyPr/>
          <a:lstStyle/>
          <a:p>
            <a:endParaRPr lang="en-US"/>
          </a:p>
        </p:txBody>
      </p:sp>
      <p:sp>
        <p:nvSpPr>
          <p:cNvPr id="10" name="Date Placeholder 3">
            <a:extLst>
              <a:ext uri="{FF2B5EF4-FFF2-40B4-BE49-F238E27FC236}">
                <a16:creationId xmlns:a16="http://schemas.microsoft.com/office/drawing/2014/main" id="{5DFC2DDD-374D-9440-A86D-910CF8A0950E}"/>
              </a:ext>
            </a:extLst>
          </p:cNvPr>
          <p:cNvSpPr>
            <a:spLocks noGrp="1"/>
          </p:cNvSpPr>
          <p:nvPr>
            <p:ph type="dt" sz="half" idx="2"/>
          </p:nvPr>
        </p:nvSpPr>
        <p:spPr>
          <a:xfrm>
            <a:off x="6799263" y="6345914"/>
            <a:ext cx="2057400" cy="365125"/>
          </a:xfrm>
          <a:prstGeom prst="rect">
            <a:avLst/>
          </a:prstGeom>
        </p:spPr>
        <p:txBody>
          <a:bodyPr vert="horz" lIns="0" tIns="45720" rIns="0" bIns="0" rtlCol="0" anchor="ctr"/>
          <a:lstStyle>
            <a:lvl1pPr algn="r">
              <a:defRPr sz="900">
                <a:solidFill>
                  <a:schemeClr val="accent1"/>
                </a:solidFill>
                <a:latin typeface="PT Sans" panose="020B0503020203020204" pitchFamily="34" charset="77"/>
              </a:defRPr>
            </a:lvl1pPr>
          </a:lstStyle>
          <a:p>
            <a:r>
              <a:rPr lang="en-US" dirty="0"/>
              <a:t>E4A-MamaYe</a:t>
            </a:r>
          </a:p>
        </p:txBody>
      </p:sp>
    </p:spTree>
    <p:extLst>
      <p:ext uri="{BB962C8B-B14F-4D97-AF65-F5344CB8AC3E}">
        <p14:creationId xmlns:p14="http://schemas.microsoft.com/office/powerpoint/2010/main" val="5027135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slide option 2">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958EEA2-5B00-4148-9F6B-695808B880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7338" y="565873"/>
            <a:ext cx="709179" cy="810490"/>
          </a:xfrm>
          <a:prstGeom prst="rect">
            <a:avLst/>
          </a:prstGeom>
        </p:spPr>
      </p:pic>
      <p:pic>
        <p:nvPicPr>
          <p:cNvPr id="8" name="Picture 7">
            <a:extLst>
              <a:ext uri="{FF2B5EF4-FFF2-40B4-BE49-F238E27FC236}">
                <a16:creationId xmlns:a16="http://schemas.microsoft.com/office/drawing/2014/main" id="{8A88EEB4-40C3-3043-BB17-E589178ACC9A}"/>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8107" r="3554"/>
          <a:stretch/>
        </p:blipFill>
        <p:spPr>
          <a:xfrm>
            <a:off x="3570" y="-11527"/>
            <a:ext cx="9136859" cy="6869526"/>
          </a:xfrm>
          <a:prstGeom prst="rect">
            <a:avLst/>
          </a:prstGeom>
        </p:spPr>
      </p:pic>
      <p:sp>
        <p:nvSpPr>
          <p:cNvPr id="6" name="Rectangle 5">
            <a:extLst>
              <a:ext uri="{FF2B5EF4-FFF2-40B4-BE49-F238E27FC236}">
                <a16:creationId xmlns:a16="http://schemas.microsoft.com/office/drawing/2014/main" id="{1F5CC52B-A838-8949-AC1E-ACF9331980FB}"/>
              </a:ext>
            </a:extLst>
          </p:cNvPr>
          <p:cNvSpPr/>
          <p:nvPr userDrawn="1"/>
        </p:nvSpPr>
        <p:spPr>
          <a:xfrm>
            <a:off x="-5953" y="1"/>
            <a:ext cx="9146382" cy="6857999"/>
          </a:xfrm>
          <a:prstGeom prst="rect">
            <a:avLst/>
          </a:prstGeom>
          <a:solidFill>
            <a:schemeClr val="accent5">
              <a:alpha val="5451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A78DE4A-8971-9A4A-8963-C6535B1DC7BD}"/>
              </a:ext>
            </a:extLst>
          </p:cNvPr>
          <p:cNvSpPr>
            <a:spLocks noGrp="1"/>
          </p:cNvSpPr>
          <p:nvPr>
            <p:ph type="ctrTitle" hasCustomPrompt="1"/>
          </p:nvPr>
        </p:nvSpPr>
        <p:spPr>
          <a:xfrm>
            <a:off x="623888" y="4028239"/>
            <a:ext cx="7886700" cy="725033"/>
          </a:xfrm>
          <a:prstGeom prst="rect">
            <a:avLst/>
          </a:prstGeom>
        </p:spPr>
        <p:txBody>
          <a:bodyPr anchor="b">
            <a:noAutofit/>
          </a:bodyPr>
          <a:lstStyle>
            <a:lvl1pPr algn="l">
              <a:defRPr sz="5400" b="1" i="0">
                <a:latin typeface="+mj-lt"/>
              </a:defRPr>
            </a:lvl1pPr>
          </a:lstStyle>
          <a:p>
            <a:r>
              <a:rPr lang="en-US" dirty="0"/>
              <a:t>Master title style</a:t>
            </a:r>
          </a:p>
        </p:txBody>
      </p:sp>
      <p:sp>
        <p:nvSpPr>
          <p:cNvPr id="3" name="Text Placeholder 2">
            <a:extLst>
              <a:ext uri="{FF2B5EF4-FFF2-40B4-BE49-F238E27FC236}">
                <a16:creationId xmlns:a16="http://schemas.microsoft.com/office/drawing/2014/main" id="{709BBD3B-88EC-F94B-A898-5EF145847B30}"/>
              </a:ext>
            </a:extLst>
          </p:cNvPr>
          <p:cNvSpPr>
            <a:spLocks noGrp="1"/>
          </p:cNvSpPr>
          <p:nvPr>
            <p:ph type="body" idx="1"/>
          </p:nvPr>
        </p:nvSpPr>
        <p:spPr>
          <a:xfrm>
            <a:off x="623888" y="5039591"/>
            <a:ext cx="7886700" cy="1091624"/>
          </a:xfrm>
          <a:prstGeom prst="rect">
            <a:avLst/>
          </a:prstGeom>
        </p:spPr>
        <p:txBody>
          <a:bodyPr/>
          <a:lstStyle>
            <a:lvl1pPr marL="0" indent="0">
              <a:buNone/>
              <a:defRPr sz="2000" b="1" i="0" cap="none" spc="0">
                <a:ln w="0"/>
                <a:solidFill>
                  <a:schemeClr val="bg1"/>
                </a:solidFill>
                <a:effectLst>
                  <a:outerShdw blurRad="38100" dist="25400" dir="5400000" algn="ctr" rotWithShape="0">
                    <a:srgbClr val="6E747A">
                      <a:alpha val="43000"/>
                    </a:srgbClr>
                  </a:outerShdw>
                </a:effectLst>
                <a:latin typeface="+mn-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pic>
        <p:nvPicPr>
          <p:cNvPr id="13" name="Picture 12">
            <a:extLst>
              <a:ext uri="{FF2B5EF4-FFF2-40B4-BE49-F238E27FC236}">
                <a16:creationId xmlns:a16="http://schemas.microsoft.com/office/drawing/2014/main" id="{553D6AF0-4C99-AD4F-AD5D-028FA418946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95288" y="-882486"/>
            <a:ext cx="3438197" cy="3438197"/>
          </a:xfrm>
          <a:prstGeom prst="rect">
            <a:avLst/>
          </a:prstGeom>
        </p:spPr>
      </p:pic>
      <p:pic>
        <p:nvPicPr>
          <p:cNvPr id="14" name="Picture 13">
            <a:extLst>
              <a:ext uri="{FF2B5EF4-FFF2-40B4-BE49-F238E27FC236}">
                <a16:creationId xmlns:a16="http://schemas.microsoft.com/office/drawing/2014/main" id="{E53290EB-5F9F-AC48-AB57-461586BADFD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18511" y="4608949"/>
            <a:ext cx="3073400" cy="533400"/>
          </a:xfrm>
          <a:prstGeom prst="rect">
            <a:avLst/>
          </a:prstGeom>
        </p:spPr>
      </p:pic>
      <p:pic>
        <p:nvPicPr>
          <p:cNvPr id="15" name="Picture 14">
            <a:extLst>
              <a:ext uri="{FF2B5EF4-FFF2-40B4-BE49-F238E27FC236}">
                <a16:creationId xmlns:a16="http://schemas.microsoft.com/office/drawing/2014/main" id="{ED35B263-AFCE-0D4A-828C-BD99D97E002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8689" y="195322"/>
            <a:ext cx="2301670" cy="2301670"/>
          </a:xfrm>
          <a:prstGeom prst="rect">
            <a:avLst/>
          </a:prstGeom>
        </p:spPr>
      </p:pic>
      <p:pic>
        <p:nvPicPr>
          <p:cNvPr id="16" name="Picture 15">
            <a:extLst>
              <a:ext uri="{FF2B5EF4-FFF2-40B4-BE49-F238E27FC236}">
                <a16:creationId xmlns:a16="http://schemas.microsoft.com/office/drawing/2014/main" id="{4783BE90-716C-3C4C-8B60-8CBDF1017D2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2567" y="881513"/>
            <a:ext cx="709179" cy="810490"/>
          </a:xfrm>
          <a:prstGeom prst="rect">
            <a:avLst/>
          </a:prstGeom>
        </p:spPr>
      </p:pic>
    </p:spTree>
    <p:extLst>
      <p:ext uri="{BB962C8B-B14F-4D97-AF65-F5344CB8AC3E}">
        <p14:creationId xmlns:p14="http://schemas.microsoft.com/office/powerpoint/2010/main" val="11134974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1CA6112-F256-6647-A418-C84C13B1B0CE}"/>
              </a:ext>
            </a:extLst>
          </p:cNvPr>
          <p:cNvSpPr>
            <a:spLocks noGrp="1"/>
          </p:cNvSpPr>
          <p:nvPr>
            <p:ph type="title"/>
          </p:nvPr>
        </p:nvSpPr>
        <p:spPr>
          <a:xfrm>
            <a:off x="298451" y="294640"/>
            <a:ext cx="8558212" cy="541973"/>
          </a:xfrm>
          <a:prstGeom prst="rect">
            <a:avLst/>
          </a:prstGeom>
        </p:spPr>
        <p:txBody>
          <a:bodyPr/>
          <a:lstStyle>
            <a:lvl1pPr>
              <a:defRPr/>
            </a:lvl1pPr>
          </a:lstStyle>
          <a:p>
            <a:endParaRPr lang="en-US" dirty="0"/>
          </a:p>
        </p:txBody>
      </p:sp>
      <p:sp>
        <p:nvSpPr>
          <p:cNvPr id="6" name="Date Placeholder 3">
            <a:extLst>
              <a:ext uri="{FF2B5EF4-FFF2-40B4-BE49-F238E27FC236}">
                <a16:creationId xmlns:a16="http://schemas.microsoft.com/office/drawing/2014/main" id="{C0A21336-6072-4841-A629-4AB7E0CAAEFD}"/>
              </a:ext>
            </a:extLst>
          </p:cNvPr>
          <p:cNvSpPr>
            <a:spLocks noGrp="1"/>
          </p:cNvSpPr>
          <p:nvPr>
            <p:ph type="dt" sz="half" idx="2"/>
          </p:nvPr>
        </p:nvSpPr>
        <p:spPr>
          <a:xfrm>
            <a:off x="6799263" y="6345914"/>
            <a:ext cx="2057400" cy="365125"/>
          </a:xfrm>
          <a:prstGeom prst="rect">
            <a:avLst/>
          </a:prstGeom>
        </p:spPr>
        <p:txBody>
          <a:bodyPr vert="horz" lIns="0" tIns="45720" rIns="0" bIns="0" rtlCol="0" anchor="ctr"/>
          <a:lstStyle>
            <a:lvl1pPr algn="r">
              <a:defRPr sz="900">
                <a:solidFill>
                  <a:schemeClr val="accent1"/>
                </a:solidFill>
                <a:latin typeface="PT Sans" panose="020B0503020203020204" pitchFamily="34" charset="77"/>
              </a:defRPr>
            </a:lvl1pPr>
          </a:lstStyle>
          <a:p>
            <a:r>
              <a:rPr lang="en-US" dirty="0"/>
              <a:t>E4A-MamaYe</a:t>
            </a:r>
          </a:p>
        </p:txBody>
      </p:sp>
    </p:spTree>
    <p:extLst>
      <p:ext uri="{BB962C8B-B14F-4D97-AF65-F5344CB8AC3E}">
        <p14:creationId xmlns:p14="http://schemas.microsoft.com/office/powerpoint/2010/main" val="1787819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Divider slide option 1">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B6E950D-157A-FF48-BB1E-A61168A663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7338" y="249353"/>
            <a:ext cx="709179" cy="810490"/>
          </a:xfrm>
          <a:prstGeom prst="rect">
            <a:avLst/>
          </a:prstGeom>
        </p:spPr>
      </p:pic>
      <p:sp>
        <p:nvSpPr>
          <p:cNvPr id="4" name="Snip Single Corner of Rectangle 3">
            <a:extLst>
              <a:ext uri="{FF2B5EF4-FFF2-40B4-BE49-F238E27FC236}">
                <a16:creationId xmlns:a16="http://schemas.microsoft.com/office/drawing/2014/main" id="{86DF9478-A8A0-DC43-9383-9BE63E8EBCAC}"/>
              </a:ext>
            </a:extLst>
          </p:cNvPr>
          <p:cNvSpPr/>
          <p:nvPr userDrawn="1"/>
        </p:nvSpPr>
        <p:spPr>
          <a:xfrm>
            <a:off x="1" y="0"/>
            <a:ext cx="9144000" cy="68580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49C67A7F-8749-464D-B788-919A213137CA}"/>
              </a:ext>
            </a:extLst>
          </p:cNvPr>
          <p:cNvSpPr>
            <a:spLocks noGrp="1"/>
          </p:cNvSpPr>
          <p:nvPr>
            <p:ph type="subTitle" idx="1"/>
          </p:nvPr>
        </p:nvSpPr>
        <p:spPr>
          <a:xfrm>
            <a:off x="287338" y="3429000"/>
            <a:ext cx="5237162" cy="346695"/>
          </a:xfrm>
          <a:prstGeom prst="rect">
            <a:avLst/>
          </a:prstGeom>
        </p:spPr>
        <p:txBody>
          <a:bodyPr>
            <a:normAutofit/>
          </a:bodyPr>
          <a:lstStyle>
            <a:lvl1pPr marL="0" indent="0" algn="l">
              <a:buNone/>
              <a:defRPr sz="2400" b="1" i="0">
                <a:solidFill>
                  <a:schemeClr val="bg1"/>
                </a:solidFill>
                <a:latin typeface="+mn-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2" name="Title 1">
            <a:extLst>
              <a:ext uri="{FF2B5EF4-FFF2-40B4-BE49-F238E27FC236}">
                <a16:creationId xmlns:a16="http://schemas.microsoft.com/office/drawing/2014/main" id="{A20ABC88-D942-D445-8548-77AF2DC78D44}"/>
              </a:ext>
            </a:extLst>
          </p:cNvPr>
          <p:cNvSpPr>
            <a:spLocks noGrp="1"/>
          </p:cNvSpPr>
          <p:nvPr>
            <p:ph type="ctrTitle" hasCustomPrompt="1"/>
          </p:nvPr>
        </p:nvSpPr>
        <p:spPr>
          <a:xfrm>
            <a:off x="287336" y="2397999"/>
            <a:ext cx="6230005" cy="725033"/>
          </a:xfrm>
          <a:prstGeom prst="rect">
            <a:avLst/>
          </a:prstGeom>
        </p:spPr>
        <p:txBody>
          <a:bodyPr anchor="b">
            <a:noAutofit/>
          </a:bodyPr>
          <a:lstStyle>
            <a:lvl1pPr algn="l">
              <a:defRPr sz="5400" b="1" i="0">
                <a:latin typeface="+mj-lt"/>
              </a:defRPr>
            </a:lvl1pPr>
          </a:lstStyle>
          <a:p>
            <a:r>
              <a:rPr lang="en-US" dirty="0"/>
              <a:t>Master title style</a:t>
            </a:r>
          </a:p>
        </p:txBody>
      </p:sp>
      <p:pic>
        <p:nvPicPr>
          <p:cNvPr id="6" name="Picture 5">
            <a:extLst>
              <a:ext uri="{FF2B5EF4-FFF2-40B4-BE49-F238E27FC236}">
                <a16:creationId xmlns:a16="http://schemas.microsoft.com/office/drawing/2014/main" id="{ABA011FE-92F5-0C46-A636-4EB514C7C1C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03385" y="6037117"/>
            <a:ext cx="2364859" cy="942693"/>
          </a:xfrm>
          <a:prstGeom prst="rect">
            <a:avLst/>
          </a:prstGeom>
        </p:spPr>
      </p:pic>
      <p:pic>
        <p:nvPicPr>
          <p:cNvPr id="10" name="Picture 9">
            <a:extLst>
              <a:ext uri="{FF2B5EF4-FFF2-40B4-BE49-F238E27FC236}">
                <a16:creationId xmlns:a16="http://schemas.microsoft.com/office/drawing/2014/main" id="{8CFAC050-784C-5D4E-94B9-9D0B668FA2E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64799" y="6037117"/>
            <a:ext cx="2364859" cy="942693"/>
          </a:xfrm>
          <a:prstGeom prst="rect">
            <a:avLst/>
          </a:prstGeom>
        </p:spPr>
      </p:pic>
      <p:pic>
        <p:nvPicPr>
          <p:cNvPr id="11" name="Picture 10">
            <a:extLst>
              <a:ext uri="{FF2B5EF4-FFF2-40B4-BE49-F238E27FC236}">
                <a16:creationId xmlns:a16="http://schemas.microsoft.com/office/drawing/2014/main" id="{EDA045C3-D305-234F-B5CC-1374E01B8D8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71341" y="6037117"/>
            <a:ext cx="2364859" cy="942693"/>
          </a:xfrm>
          <a:prstGeom prst="rect">
            <a:avLst/>
          </a:prstGeom>
        </p:spPr>
      </p:pic>
      <p:pic>
        <p:nvPicPr>
          <p:cNvPr id="12" name="Picture 11">
            <a:extLst>
              <a:ext uri="{FF2B5EF4-FFF2-40B4-BE49-F238E27FC236}">
                <a16:creationId xmlns:a16="http://schemas.microsoft.com/office/drawing/2014/main" id="{72230338-4D66-C142-9DFC-0E5DF6B3C98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050" y="6037117"/>
            <a:ext cx="2364859" cy="942693"/>
          </a:xfrm>
          <a:prstGeom prst="rect">
            <a:avLst/>
          </a:prstGeom>
        </p:spPr>
      </p:pic>
      <p:pic>
        <p:nvPicPr>
          <p:cNvPr id="15" name="Picture 14">
            <a:extLst>
              <a:ext uri="{FF2B5EF4-FFF2-40B4-BE49-F238E27FC236}">
                <a16:creationId xmlns:a16="http://schemas.microsoft.com/office/drawing/2014/main" id="{F400097B-9DE2-4449-ABB4-096CE6D6B27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66046" y="4461188"/>
            <a:ext cx="2882900" cy="2882900"/>
          </a:xfrm>
          <a:prstGeom prst="rect">
            <a:avLst/>
          </a:prstGeom>
        </p:spPr>
      </p:pic>
      <p:pic>
        <p:nvPicPr>
          <p:cNvPr id="17" name="Picture 16">
            <a:extLst>
              <a:ext uri="{FF2B5EF4-FFF2-40B4-BE49-F238E27FC236}">
                <a16:creationId xmlns:a16="http://schemas.microsoft.com/office/drawing/2014/main" id="{275BA9A8-2306-904C-8D9F-E2A861EB0BF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0816" y="3109767"/>
            <a:ext cx="8483600" cy="368300"/>
          </a:xfrm>
          <a:prstGeom prst="rect">
            <a:avLst/>
          </a:prstGeom>
        </p:spPr>
      </p:pic>
    </p:spTree>
    <p:extLst>
      <p:ext uri="{BB962C8B-B14F-4D97-AF65-F5344CB8AC3E}">
        <p14:creationId xmlns:p14="http://schemas.microsoft.com/office/powerpoint/2010/main" val="76160790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548A7-7A3A-C044-AB35-E5A7AEB2A6CD}"/>
              </a:ext>
            </a:extLst>
          </p:cNvPr>
          <p:cNvSpPr>
            <a:spLocks noGrp="1"/>
          </p:cNvSpPr>
          <p:nvPr>
            <p:ph type="title"/>
          </p:nvPr>
        </p:nvSpPr>
        <p:spPr>
          <a:xfrm>
            <a:off x="298223" y="240366"/>
            <a:ext cx="8558439" cy="639791"/>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A351A262-87D8-9846-BED5-4C9BD7425486}"/>
              </a:ext>
            </a:extLst>
          </p:cNvPr>
          <p:cNvSpPr>
            <a:spLocks noGrp="1"/>
          </p:cNvSpPr>
          <p:nvPr>
            <p:ph idx="1"/>
          </p:nvPr>
        </p:nvSpPr>
        <p:spPr>
          <a:xfrm>
            <a:off x="287337" y="1268413"/>
            <a:ext cx="8558439" cy="470636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02DC49-1848-AB4B-928F-AC979BBA3776}"/>
              </a:ext>
            </a:extLst>
          </p:cNvPr>
          <p:cNvSpPr>
            <a:spLocks noGrp="1"/>
          </p:cNvSpPr>
          <p:nvPr>
            <p:ph type="dt" sz="half" idx="2"/>
          </p:nvPr>
        </p:nvSpPr>
        <p:spPr>
          <a:xfrm>
            <a:off x="6799263" y="6345914"/>
            <a:ext cx="2057400" cy="365125"/>
          </a:xfrm>
          <a:prstGeom prst="rect">
            <a:avLst/>
          </a:prstGeom>
        </p:spPr>
        <p:txBody>
          <a:bodyPr vert="horz" lIns="0" tIns="45720" rIns="0" bIns="0" rtlCol="0" anchor="ctr"/>
          <a:lstStyle>
            <a:lvl1pPr algn="r">
              <a:defRPr sz="900">
                <a:solidFill>
                  <a:schemeClr val="accent1"/>
                </a:solidFill>
                <a:latin typeface="PT Sans" panose="020B0503020203020204" pitchFamily="34" charset="77"/>
              </a:defRPr>
            </a:lvl1pPr>
          </a:lstStyle>
          <a:p>
            <a:r>
              <a:rPr lang="en-US" dirty="0"/>
              <a:t>E4A-MamaYe</a:t>
            </a:r>
          </a:p>
        </p:txBody>
      </p:sp>
    </p:spTree>
    <p:extLst>
      <p:ext uri="{BB962C8B-B14F-4D97-AF65-F5344CB8AC3E}">
        <p14:creationId xmlns:p14="http://schemas.microsoft.com/office/powerpoint/2010/main" val="1605434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 slide option 2.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5DEB2B-E7E0-414A-A5AB-0DC6CE1D0F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99" y="0"/>
            <a:ext cx="9130801" cy="6858000"/>
          </a:xfrm>
          <a:prstGeom prst="rect">
            <a:avLst/>
          </a:prstGeom>
        </p:spPr>
      </p:pic>
      <p:sp>
        <p:nvSpPr>
          <p:cNvPr id="7" name="Rectangle 6">
            <a:extLst>
              <a:ext uri="{FF2B5EF4-FFF2-40B4-BE49-F238E27FC236}">
                <a16:creationId xmlns:a16="http://schemas.microsoft.com/office/drawing/2014/main" id="{3AA2098A-D36F-9F45-B3A1-000497692AA5}"/>
              </a:ext>
            </a:extLst>
          </p:cNvPr>
          <p:cNvSpPr/>
          <p:nvPr userDrawn="1"/>
        </p:nvSpPr>
        <p:spPr>
          <a:xfrm>
            <a:off x="4762" y="0"/>
            <a:ext cx="9139238" cy="6857999"/>
          </a:xfrm>
          <a:prstGeom prst="rect">
            <a:avLst/>
          </a:prstGeom>
          <a:solidFill>
            <a:schemeClr val="accent2">
              <a:alpha val="5451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4A5A16E6-B41A-2947-82A7-07739F8F9A35}"/>
              </a:ext>
            </a:extLst>
          </p:cNvPr>
          <p:cNvSpPr>
            <a:spLocks noGrp="1"/>
          </p:cNvSpPr>
          <p:nvPr>
            <p:ph type="ctrTitle" hasCustomPrompt="1"/>
          </p:nvPr>
        </p:nvSpPr>
        <p:spPr>
          <a:xfrm>
            <a:off x="623888" y="4028239"/>
            <a:ext cx="7886700" cy="725033"/>
          </a:xfrm>
          <a:prstGeom prst="rect">
            <a:avLst/>
          </a:prstGeom>
        </p:spPr>
        <p:txBody>
          <a:bodyPr anchor="b">
            <a:noAutofit/>
          </a:bodyPr>
          <a:lstStyle>
            <a:lvl1pPr algn="l">
              <a:defRPr sz="5400" b="1" i="0">
                <a:latin typeface="+mj-lt"/>
              </a:defRPr>
            </a:lvl1pPr>
          </a:lstStyle>
          <a:p>
            <a:r>
              <a:rPr lang="en-US" dirty="0"/>
              <a:t>Master title style</a:t>
            </a:r>
          </a:p>
        </p:txBody>
      </p:sp>
      <p:sp>
        <p:nvSpPr>
          <p:cNvPr id="10" name="Text Placeholder 2">
            <a:extLst>
              <a:ext uri="{FF2B5EF4-FFF2-40B4-BE49-F238E27FC236}">
                <a16:creationId xmlns:a16="http://schemas.microsoft.com/office/drawing/2014/main" id="{2B99E7E1-99B6-3845-86DD-2F543885A5F6}"/>
              </a:ext>
            </a:extLst>
          </p:cNvPr>
          <p:cNvSpPr>
            <a:spLocks noGrp="1"/>
          </p:cNvSpPr>
          <p:nvPr>
            <p:ph type="body" idx="1"/>
          </p:nvPr>
        </p:nvSpPr>
        <p:spPr>
          <a:xfrm>
            <a:off x="623888" y="5039591"/>
            <a:ext cx="7886700" cy="1091624"/>
          </a:xfrm>
          <a:prstGeom prst="rect">
            <a:avLst/>
          </a:prstGeom>
        </p:spPr>
        <p:txBody>
          <a:bodyPr/>
          <a:lstStyle>
            <a:lvl1pPr marL="0" indent="0">
              <a:buNone/>
              <a:defRPr sz="2000" b="1" i="0" cap="none" spc="0">
                <a:ln w="0"/>
                <a:solidFill>
                  <a:schemeClr val="bg1"/>
                </a:solidFill>
                <a:effectLst>
                  <a:outerShdw blurRad="38100" dist="25400" dir="5400000" algn="ctr" rotWithShape="0">
                    <a:srgbClr val="6E747A">
                      <a:alpha val="43000"/>
                    </a:srgbClr>
                  </a:outerShdw>
                </a:effectLst>
                <a:latin typeface="+mn-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pic>
        <p:nvPicPr>
          <p:cNvPr id="11" name="Picture 10">
            <a:extLst>
              <a:ext uri="{FF2B5EF4-FFF2-40B4-BE49-F238E27FC236}">
                <a16:creationId xmlns:a16="http://schemas.microsoft.com/office/drawing/2014/main" id="{241B8D25-897A-814B-8DAE-D81A2D2BC99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7338" y="4614145"/>
            <a:ext cx="3073400" cy="533400"/>
          </a:xfrm>
          <a:prstGeom prst="rect">
            <a:avLst/>
          </a:prstGeom>
        </p:spPr>
      </p:pic>
      <p:pic>
        <p:nvPicPr>
          <p:cNvPr id="13" name="Picture 12">
            <a:extLst>
              <a:ext uri="{FF2B5EF4-FFF2-40B4-BE49-F238E27FC236}">
                <a16:creationId xmlns:a16="http://schemas.microsoft.com/office/drawing/2014/main" id="{630C5F4B-CB36-574D-B874-304AD34E0D1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9744" y="-1058759"/>
            <a:ext cx="3501818" cy="3501818"/>
          </a:xfrm>
          <a:prstGeom prst="rect">
            <a:avLst/>
          </a:prstGeom>
        </p:spPr>
      </p:pic>
      <p:pic>
        <p:nvPicPr>
          <p:cNvPr id="14" name="Picture 13">
            <a:extLst>
              <a:ext uri="{FF2B5EF4-FFF2-40B4-BE49-F238E27FC236}">
                <a16:creationId xmlns:a16="http://schemas.microsoft.com/office/drawing/2014/main" id="{C9B17106-1880-8C44-B10D-144DDC3B2E9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87338" y="117407"/>
            <a:ext cx="2232447" cy="2232447"/>
          </a:xfrm>
          <a:prstGeom prst="rect">
            <a:avLst/>
          </a:prstGeom>
        </p:spPr>
      </p:pic>
      <p:pic>
        <p:nvPicPr>
          <p:cNvPr id="15" name="Picture 14">
            <a:extLst>
              <a:ext uri="{FF2B5EF4-FFF2-40B4-BE49-F238E27FC236}">
                <a16:creationId xmlns:a16="http://schemas.microsoft.com/office/drawing/2014/main" id="{2DC2B135-1D77-C14D-B68A-66A7C2ED757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04913" y="881513"/>
            <a:ext cx="709179" cy="810490"/>
          </a:xfrm>
          <a:prstGeom prst="rect">
            <a:avLst/>
          </a:prstGeom>
        </p:spPr>
      </p:pic>
    </p:spTree>
    <p:extLst>
      <p:ext uri="{BB962C8B-B14F-4D97-AF65-F5344CB8AC3E}">
        <p14:creationId xmlns:p14="http://schemas.microsoft.com/office/powerpoint/2010/main" val="1704110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picture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0ED94E-334E-4242-B504-6A30E4D322FB}"/>
              </a:ext>
            </a:extLst>
          </p:cNvPr>
          <p:cNvSpPr>
            <a:spLocks noGrp="1"/>
          </p:cNvSpPr>
          <p:nvPr>
            <p:ph sz="half" idx="1"/>
          </p:nvPr>
        </p:nvSpPr>
        <p:spPr>
          <a:xfrm>
            <a:off x="298451" y="1268413"/>
            <a:ext cx="4227512" cy="4725804"/>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D131C840-5C17-9F4D-86B7-1513C9A6D751}"/>
              </a:ext>
            </a:extLst>
          </p:cNvPr>
          <p:cNvSpPr>
            <a:spLocks noGrp="1"/>
          </p:cNvSpPr>
          <p:nvPr>
            <p:ph type="title"/>
          </p:nvPr>
        </p:nvSpPr>
        <p:spPr>
          <a:xfrm>
            <a:off x="298451" y="294640"/>
            <a:ext cx="8558212" cy="541973"/>
          </a:xfrm>
          <a:prstGeom prst="rect">
            <a:avLst/>
          </a:prstGeom>
        </p:spPr>
        <p:txBody>
          <a:bodyPr/>
          <a:lstStyle>
            <a:lvl1pPr>
              <a:defRPr/>
            </a:lvl1pPr>
          </a:lstStyle>
          <a:p>
            <a:endParaRPr lang="en-US" dirty="0"/>
          </a:p>
        </p:txBody>
      </p:sp>
      <p:sp>
        <p:nvSpPr>
          <p:cNvPr id="9" name="Picture Placeholder 8">
            <a:extLst>
              <a:ext uri="{FF2B5EF4-FFF2-40B4-BE49-F238E27FC236}">
                <a16:creationId xmlns:a16="http://schemas.microsoft.com/office/drawing/2014/main" id="{F268ED2F-6B1C-4942-9F60-14782A82C594}"/>
              </a:ext>
            </a:extLst>
          </p:cNvPr>
          <p:cNvSpPr>
            <a:spLocks noGrp="1"/>
          </p:cNvSpPr>
          <p:nvPr>
            <p:ph type="pic" sz="quarter" idx="11"/>
          </p:nvPr>
        </p:nvSpPr>
        <p:spPr>
          <a:xfrm>
            <a:off x="4635500" y="1268413"/>
            <a:ext cx="4221163" cy="4734875"/>
          </a:xfrm>
        </p:spPr>
        <p:txBody>
          <a:bodyPr/>
          <a:lstStyle/>
          <a:p>
            <a:endParaRPr lang="en-US"/>
          </a:p>
        </p:txBody>
      </p:sp>
      <p:sp>
        <p:nvSpPr>
          <p:cNvPr id="10" name="Date Placeholder 3">
            <a:extLst>
              <a:ext uri="{FF2B5EF4-FFF2-40B4-BE49-F238E27FC236}">
                <a16:creationId xmlns:a16="http://schemas.microsoft.com/office/drawing/2014/main" id="{5DFC2DDD-374D-9440-A86D-910CF8A0950E}"/>
              </a:ext>
            </a:extLst>
          </p:cNvPr>
          <p:cNvSpPr>
            <a:spLocks noGrp="1"/>
          </p:cNvSpPr>
          <p:nvPr>
            <p:ph type="dt" sz="half" idx="2"/>
          </p:nvPr>
        </p:nvSpPr>
        <p:spPr>
          <a:xfrm>
            <a:off x="6799263" y="6345914"/>
            <a:ext cx="2057400" cy="365125"/>
          </a:xfrm>
          <a:prstGeom prst="rect">
            <a:avLst/>
          </a:prstGeom>
        </p:spPr>
        <p:txBody>
          <a:bodyPr vert="horz" lIns="0" tIns="45720" rIns="0" bIns="0" rtlCol="0" anchor="ctr"/>
          <a:lstStyle>
            <a:lvl1pPr algn="r">
              <a:defRPr sz="900">
                <a:solidFill>
                  <a:schemeClr val="accent1"/>
                </a:solidFill>
                <a:latin typeface="PT Sans" panose="020B0503020203020204" pitchFamily="34" charset="77"/>
              </a:defRPr>
            </a:lvl1pPr>
          </a:lstStyle>
          <a:p>
            <a:r>
              <a:rPr lang="en-US" dirty="0"/>
              <a:t>E4A-MamaYe</a:t>
            </a:r>
          </a:p>
        </p:txBody>
      </p:sp>
    </p:spTree>
    <p:extLst>
      <p:ext uri="{BB962C8B-B14F-4D97-AF65-F5344CB8AC3E}">
        <p14:creationId xmlns:p14="http://schemas.microsoft.com/office/powerpoint/2010/main" val="1608548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slide option 2">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958EEA2-5B00-4148-9F6B-695808B880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7338" y="565873"/>
            <a:ext cx="709179" cy="810490"/>
          </a:xfrm>
          <a:prstGeom prst="rect">
            <a:avLst/>
          </a:prstGeom>
        </p:spPr>
      </p:pic>
      <p:pic>
        <p:nvPicPr>
          <p:cNvPr id="8" name="Picture 7">
            <a:extLst>
              <a:ext uri="{FF2B5EF4-FFF2-40B4-BE49-F238E27FC236}">
                <a16:creationId xmlns:a16="http://schemas.microsoft.com/office/drawing/2014/main" id="{8A88EEB4-40C3-3043-BB17-E589178ACC9A}"/>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8107" r="3554"/>
          <a:stretch/>
        </p:blipFill>
        <p:spPr>
          <a:xfrm>
            <a:off x="3570" y="-11527"/>
            <a:ext cx="9136859" cy="6869526"/>
          </a:xfrm>
          <a:prstGeom prst="rect">
            <a:avLst/>
          </a:prstGeom>
        </p:spPr>
      </p:pic>
      <p:sp>
        <p:nvSpPr>
          <p:cNvPr id="6" name="Rectangle 5">
            <a:extLst>
              <a:ext uri="{FF2B5EF4-FFF2-40B4-BE49-F238E27FC236}">
                <a16:creationId xmlns:a16="http://schemas.microsoft.com/office/drawing/2014/main" id="{1F5CC52B-A838-8949-AC1E-ACF9331980FB}"/>
              </a:ext>
            </a:extLst>
          </p:cNvPr>
          <p:cNvSpPr/>
          <p:nvPr userDrawn="1"/>
        </p:nvSpPr>
        <p:spPr>
          <a:xfrm>
            <a:off x="-5953" y="1"/>
            <a:ext cx="9146382" cy="6857999"/>
          </a:xfrm>
          <a:prstGeom prst="rect">
            <a:avLst/>
          </a:prstGeom>
          <a:solidFill>
            <a:schemeClr val="accent2">
              <a:alpha val="5451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A78DE4A-8971-9A4A-8963-C6535B1DC7BD}"/>
              </a:ext>
            </a:extLst>
          </p:cNvPr>
          <p:cNvSpPr>
            <a:spLocks noGrp="1"/>
          </p:cNvSpPr>
          <p:nvPr>
            <p:ph type="ctrTitle" hasCustomPrompt="1"/>
          </p:nvPr>
        </p:nvSpPr>
        <p:spPr>
          <a:xfrm>
            <a:off x="623888" y="4028239"/>
            <a:ext cx="7886700" cy="725033"/>
          </a:xfrm>
          <a:prstGeom prst="rect">
            <a:avLst/>
          </a:prstGeom>
        </p:spPr>
        <p:txBody>
          <a:bodyPr anchor="b">
            <a:noAutofit/>
          </a:bodyPr>
          <a:lstStyle>
            <a:lvl1pPr algn="l">
              <a:defRPr sz="5400" b="1" i="0">
                <a:latin typeface="+mj-lt"/>
              </a:defRPr>
            </a:lvl1pPr>
          </a:lstStyle>
          <a:p>
            <a:r>
              <a:rPr lang="en-US" dirty="0"/>
              <a:t>Master title style</a:t>
            </a:r>
          </a:p>
        </p:txBody>
      </p:sp>
      <p:sp>
        <p:nvSpPr>
          <p:cNvPr id="3" name="Text Placeholder 2">
            <a:extLst>
              <a:ext uri="{FF2B5EF4-FFF2-40B4-BE49-F238E27FC236}">
                <a16:creationId xmlns:a16="http://schemas.microsoft.com/office/drawing/2014/main" id="{709BBD3B-88EC-F94B-A898-5EF145847B30}"/>
              </a:ext>
            </a:extLst>
          </p:cNvPr>
          <p:cNvSpPr>
            <a:spLocks noGrp="1"/>
          </p:cNvSpPr>
          <p:nvPr>
            <p:ph type="body" idx="1"/>
          </p:nvPr>
        </p:nvSpPr>
        <p:spPr>
          <a:xfrm>
            <a:off x="623888" y="5039591"/>
            <a:ext cx="7886700" cy="1091624"/>
          </a:xfrm>
          <a:prstGeom prst="rect">
            <a:avLst/>
          </a:prstGeom>
        </p:spPr>
        <p:txBody>
          <a:bodyPr/>
          <a:lstStyle>
            <a:lvl1pPr marL="0" indent="0">
              <a:buNone/>
              <a:defRPr sz="2000" b="1" i="0" cap="none" spc="0">
                <a:ln w="0"/>
                <a:solidFill>
                  <a:schemeClr val="bg1"/>
                </a:solidFill>
                <a:effectLst>
                  <a:outerShdw blurRad="38100" dist="25400" dir="5400000" algn="ctr" rotWithShape="0">
                    <a:srgbClr val="6E747A">
                      <a:alpha val="43000"/>
                    </a:srgbClr>
                  </a:outerShdw>
                </a:effectLst>
                <a:latin typeface="+mn-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pic>
        <p:nvPicPr>
          <p:cNvPr id="18" name="Picture 17">
            <a:extLst>
              <a:ext uri="{FF2B5EF4-FFF2-40B4-BE49-F238E27FC236}">
                <a16:creationId xmlns:a16="http://schemas.microsoft.com/office/drawing/2014/main" id="{A9E2804F-282B-0043-A329-C93151A0083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87338" y="4614145"/>
            <a:ext cx="3073400" cy="533400"/>
          </a:xfrm>
          <a:prstGeom prst="rect">
            <a:avLst/>
          </a:prstGeom>
        </p:spPr>
      </p:pic>
      <p:pic>
        <p:nvPicPr>
          <p:cNvPr id="12" name="Picture 11">
            <a:extLst>
              <a:ext uri="{FF2B5EF4-FFF2-40B4-BE49-F238E27FC236}">
                <a16:creationId xmlns:a16="http://schemas.microsoft.com/office/drawing/2014/main" id="{2434DBE5-D035-8343-B4BD-8589E7E311D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69744" y="-1058759"/>
            <a:ext cx="3501818" cy="3501818"/>
          </a:xfrm>
          <a:prstGeom prst="rect">
            <a:avLst/>
          </a:prstGeom>
        </p:spPr>
      </p:pic>
      <p:pic>
        <p:nvPicPr>
          <p:cNvPr id="20" name="Picture 19">
            <a:extLst>
              <a:ext uri="{FF2B5EF4-FFF2-40B4-BE49-F238E27FC236}">
                <a16:creationId xmlns:a16="http://schemas.microsoft.com/office/drawing/2014/main" id="{42F1D0D8-576D-7943-834B-00F243211A9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87338" y="117407"/>
            <a:ext cx="2232447" cy="2232447"/>
          </a:xfrm>
          <a:prstGeom prst="rect">
            <a:avLst/>
          </a:prstGeom>
        </p:spPr>
      </p:pic>
      <p:pic>
        <p:nvPicPr>
          <p:cNvPr id="21" name="Picture 20">
            <a:extLst>
              <a:ext uri="{FF2B5EF4-FFF2-40B4-BE49-F238E27FC236}">
                <a16:creationId xmlns:a16="http://schemas.microsoft.com/office/drawing/2014/main" id="{8390B8AC-942F-464C-BD51-44194F6DEF0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4913" y="881513"/>
            <a:ext cx="709179" cy="810490"/>
          </a:xfrm>
          <a:prstGeom prst="rect">
            <a:avLst/>
          </a:prstGeom>
        </p:spPr>
      </p:pic>
    </p:spTree>
    <p:extLst>
      <p:ext uri="{BB962C8B-B14F-4D97-AF65-F5344CB8AC3E}">
        <p14:creationId xmlns:p14="http://schemas.microsoft.com/office/powerpoint/2010/main" val="4201339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1CA6112-F256-6647-A418-C84C13B1B0CE}"/>
              </a:ext>
            </a:extLst>
          </p:cNvPr>
          <p:cNvSpPr>
            <a:spLocks noGrp="1"/>
          </p:cNvSpPr>
          <p:nvPr>
            <p:ph type="title"/>
          </p:nvPr>
        </p:nvSpPr>
        <p:spPr>
          <a:xfrm>
            <a:off x="298451" y="294640"/>
            <a:ext cx="8558212" cy="541973"/>
          </a:xfrm>
          <a:prstGeom prst="rect">
            <a:avLst/>
          </a:prstGeom>
        </p:spPr>
        <p:txBody>
          <a:bodyPr/>
          <a:lstStyle>
            <a:lvl1pPr>
              <a:defRPr/>
            </a:lvl1pPr>
          </a:lstStyle>
          <a:p>
            <a:endParaRPr lang="en-US" dirty="0"/>
          </a:p>
        </p:txBody>
      </p:sp>
      <p:sp>
        <p:nvSpPr>
          <p:cNvPr id="6" name="Date Placeholder 3">
            <a:extLst>
              <a:ext uri="{FF2B5EF4-FFF2-40B4-BE49-F238E27FC236}">
                <a16:creationId xmlns:a16="http://schemas.microsoft.com/office/drawing/2014/main" id="{C0A21336-6072-4841-A629-4AB7E0CAAEFD}"/>
              </a:ext>
            </a:extLst>
          </p:cNvPr>
          <p:cNvSpPr>
            <a:spLocks noGrp="1"/>
          </p:cNvSpPr>
          <p:nvPr>
            <p:ph type="dt" sz="half" idx="2"/>
          </p:nvPr>
        </p:nvSpPr>
        <p:spPr>
          <a:xfrm>
            <a:off x="6799263" y="6345914"/>
            <a:ext cx="2057400" cy="365125"/>
          </a:xfrm>
          <a:prstGeom prst="rect">
            <a:avLst/>
          </a:prstGeom>
        </p:spPr>
        <p:txBody>
          <a:bodyPr vert="horz" lIns="0" tIns="45720" rIns="0" bIns="0" rtlCol="0" anchor="ctr"/>
          <a:lstStyle>
            <a:lvl1pPr algn="r">
              <a:defRPr sz="900">
                <a:solidFill>
                  <a:schemeClr val="accent1"/>
                </a:solidFill>
                <a:latin typeface="PT Sans" panose="020B0503020203020204" pitchFamily="34" charset="77"/>
              </a:defRPr>
            </a:lvl1pPr>
          </a:lstStyle>
          <a:p>
            <a:r>
              <a:rPr lang="en-US" dirty="0"/>
              <a:t>E4A-MamaYe</a:t>
            </a:r>
          </a:p>
        </p:txBody>
      </p:sp>
    </p:spTree>
    <p:extLst>
      <p:ext uri="{BB962C8B-B14F-4D97-AF65-F5344CB8AC3E}">
        <p14:creationId xmlns:p14="http://schemas.microsoft.com/office/powerpoint/2010/main" val="2211466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ver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4BA2FF-9BFC-9247-A116-98ECB731C20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826" r="5508"/>
          <a:stretch/>
        </p:blipFill>
        <p:spPr>
          <a:xfrm>
            <a:off x="13850" y="0"/>
            <a:ext cx="9143999" cy="6868492"/>
          </a:xfrm>
          <a:prstGeom prst="rect">
            <a:avLst/>
          </a:prstGeom>
        </p:spPr>
      </p:pic>
      <p:pic>
        <p:nvPicPr>
          <p:cNvPr id="4" name="Picture 3">
            <a:extLst>
              <a:ext uri="{FF2B5EF4-FFF2-40B4-BE49-F238E27FC236}">
                <a16:creationId xmlns:a16="http://schemas.microsoft.com/office/drawing/2014/main" id="{2DFE9D8A-523D-B04C-A46A-30ED734CB09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87606" y="-425622"/>
            <a:ext cx="11653720" cy="3258905"/>
          </a:xfrm>
          <a:prstGeom prst="rect">
            <a:avLst/>
          </a:prstGeom>
        </p:spPr>
      </p:pic>
      <p:sp>
        <p:nvSpPr>
          <p:cNvPr id="10" name="Title 1">
            <a:extLst>
              <a:ext uri="{FF2B5EF4-FFF2-40B4-BE49-F238E27FC236}">
                <a16:creationId xmlns:a16="http://schemas.microsoft.com/office/drawing/2014/main" id="{D446898B-C274-FF4F-BF48-5583D9B65170}"/>
              </a:ext>
            </a:extLst>
          </p:cNvPr>
          <p:cNvSpPr>
            <a:spLocks noGrp="1"/>
          </p:cNvSpPr>
          <p:nvPr>
            <p:ph type="ctrTitle" hasCustomPrompt="1"/>
          </p:nvPr>
        </p:nvSpPr>
        <p:spPr>
          <a:xfrm>
            <a:off x="287338" y="675879"/>
            <a:ext cx="8569325" cy="725033"/>
          </a:xfrm>
          <a:prstGeom prst="rect">
            <a:avLst/>
          </a:prstGeom>
        </p:spPr>
        <p:txBody>
          <a:bodyPr anchor="b">
            <a:noAutofit/>
          </a:bodyPr>
          <a:lstStyle>
            <a:lvl1pPr algn="l">
              <a:defRPr sz="4000" b="1" i="0">
                <a:latin typeface="+mj-lt"/>
              </a:defRPr>
            </a:lvl1pPr>
          </a:lstStyle>
          <a:p>
            <a:r>
              <a:rPr lang="en-US" dirty="0"/>
              <a:t>Master title style</a:t>
            </a:r>
          </a:p>
        </p:txBody>
      </p:sp>
      <p:sp>
        <p:nvSpPr>
          <p:cNvPr id="8" name="Subtitle 2">
            <a:extLst>
              <a:ext uri="{FF2B5EF4-FFF2-40B4-BE49-F238E27FC236}">
                <a16:creationId xmlns:a16="http://schemas.microsoft.com/office/drawing/2014/main" id="{784BD8C1-5BC1-ED42-813A-EAF651CE3B8C}"/>
              </a:ext>
            </a:extLst>
          </p:cNvPr>
          <p:cNvSpPr>
            <a:spLocks noGrp="1"/>
          </p:cNvSpPr>
          <p:nvPr>
            <p:ph type="subTitle" idx="1"/>
          </p:nvPr>
        </p:nvSpPr>
        <p:spPr>
          <a:xfrm>
            <a:off x="287337" y="1465098"/>
            <a:ext cx="8569325" cy="346695"/>
          </a:xfrm>
          <a:prstGeom prst="rect">
            <a:avLst/>
          </a:prstGeom>
        </p:spPr>
        <p:txBody>
          <a:bodyPr>
            <a:noAutofit/>
          </a:bodyPr>
          <a:lstStyle>
            <a:lvl1pPr marL="0" indent="0" algn="l">
              <a:buNone/>
              <a:defRPr sz="1800" b="1" i="0">
                <a:solidFill>
                  <a:schemeClr val="bg1"/>
                </a:solidFill>
                <a:latin typeface="+mn-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20" name="Picture 19">
            <a:extLst>
              <a:ext uri="{FF2B5EF4-FFF2-40B4-BE49-F238E27FC236}">
                <a16:creationId xmlns:a16="http://schemas.microsoft.com/office/drawing/2014/main" id="{31CAD4A3-13CA-C046-8C1E-7D27F22C00C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25561" y="4915582"/>
            <a:ext cx="2225019" cy="2225019"/>
          </a:xfrm>
          <a:prstGeom prst="rect">
            <a:avLst/>
          </a:prstGeom>
        </p:spPr>
      </p:pic>
      <p:pic>
        <p:nvPicPr>
          <p:cNvPr id="14" name="Picture 13">
            <a:extLst>
              <a:ext uri="{FF2B5EF4-FFF2-40B4-BE49-F238E27FC236}">
                <a16:creationId xmlns:a16="http://schemas.microsoft.com/office/drawing/2014/main" id="{537C3F3F-C092-9541-9EEC-9B12A2915F3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997" y="4383651"/>
            <a:ext cx="2474103" cy="2474103"/>
          </a:xfrm>
          <a:prstGeom prst="rect">
            <a:avLst/>
          </a:prstGeom>
        </p:spPr>
      </p:pic>
      <p:pic>
        <p:nvPicPr>
          <p:cNvPr id="7" name="Picture 6">
            <a:extLst>
              <a:ext uri="{FF2B5EF4-FFF2-40B4-BE49-F238E27FC236}">
                <a16:creationId xmlns:a16="http://schemas.microsoft.com/office/drawing/2014/main" id="{E4DD4CFD-24D5-ED46-AAA2-72E0806A569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95422" y="5341493"/>
            <a:ext cx="1714413" cy="496187"/>
          </a:xfrm>
          <a:prstGeom prst="rect">
            <a:avLst/>
          </a:prstGeom>
        </p:spPr>
      </p:pic>
      <p:pic>
        <p:nvPicPr>
          <p:cNvPr id="6" name="Picture 5">
            <a:extLst>
              <a:ext uri="{FF2B5EF4-FFF2-40B4-BE49-F238E27FC236}">
                <a16:creationId xmlns:a16="http://schemas.microsoft.com/office/drawing/2014/main" id="{878A9CED-3C36-6F45-8100-079C492DA1E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76082" y="3145192"/>
            <a:ext cx="2882900" cy="2882900"/>
          </a:xfrm>
          <a:prstGeom prst="rect">
            <a:avLst/>
          </a:prstGeom>
        </p:spPr>
      </p:pic>
    </p:spTree>
    <p:extLst>
      <p:ext uri="{BB962C8B-B14F-4D97-AF65-F5344CB8AC3E}">
        <p14:creationId xmlns:p14="http://schemas.microsoft.com/office/powerpoint/2010/main" val="3370409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Divider slide option 1">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B6E950D-157A-FF48-BB1E-A61168A663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7338" y="249353"/>
            <a:ext cx="709179" cy="810490"/>
          </a:xfrm>
          <a:prstGeom prst="rect">
            <a:avLst/>
          </a:prstGeom>
        </p:spPr>
      </p:pic>
      <p:sp>
        <p:nvSpPr>
          <p:cNvPr id="4" name="Snip Single Corner of Rectangle 3">
            <a:extLst>
              <a:ext uri="{FF2B5EF4-FFF2-40B4-BE49-F238E27FC236}">
                <a16:creationId xmlns:a16="http://schemas.microsoft.com/office/drawing/2014/main" id="{86DF9478-A8A0-DC43-9383-9BE63E8EBCAC}"/>
              </a:ext>
            </a:extLst>
          </p:cNvPr>
          <p:cNvSpPr/>
          <p:nvPr userDrawn="1"/>
        </p:nvSpPr>
        <p:spPr>
          <a:xfrm>
            <a:off x="1" y="0"/>
            <a:ext cx="9144000" cy="6858000"/>
          </a:xfrm>
          <a:prstGeom prst="snip1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49C67A7F-8749-464D-B788-919A213137CA}"/>
              </a:ext>
            </a:extLst>
          </p:cNvPr>
          <p:cNvSpPr>
            <a:spLocks noGrp="1"/>
          </p:cNvSpPr>
          <p:nvPr>
            <p:ph type="subTitle" idx="1"/>
          </p:nvPr>
        </p:nvSpPr>
        <p:spPr>
          <a:xfrm>
            <a:off x="287338" y="3429000"/>
            <a:ext cx="5237162" cy="346695"/>
          </a:xfrm>
          <a:prstGeom prst="rect">
            <a:avLst/>
          </a:prstGeom>
        </p:spPr>
        <p:txBody>
          <a:bodyPr>
            <a:normAutofit/>
          </a:bodyPr>
          <a:lstStyle>
            <a:lvl1pPr marL="0" indent="0" algn="l">
              <a:buNone/>
              <a:defRPr sz="2400" b="1" i="0">
                <a:solidFill>
                  <a:schemeClr val="bg1"/>
                </a:solidFill>
                <a:latin typeface="+mn-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2" name="Title 1">
            <a:extLst>
              <a:ext uri="{FF2B5EF4-FFF2-40B4-BE49-F238E27FC236}">
                <a16:creationId xmlns:a16="http://schemas.microsoft.com/office/drawing/2014/main" id="{A20ABC88-D942-D445-8548-77AF2DC78D44}"/>
              </a:ext>
            </a:extLst>
          </p:cNvPr>
          <p:cNvSpPr>
            <a:spLocks noGrp="1"/>
          </p:cNvSpPr>
          <p:nvPr>
            <p:ph type="ctrTitle" hasCustomPrompt="1"/>
          </p:nvPr>
        </p:nvSpPr>
        <p:spPr>
          <a:xfrm>
            <a:off x="287336" y="2397999"/>
            <a:ext cx="6230005" cy="725033"/>
          </a:xfrm>
          <a:prstGeom prst="rect">
            <a:avLst/>
          </a:prstGeom>
        </p:spPr>
        <p:txBody>
          <a:bodyPr anchor="b">
            <a:noAutofit/>
          </a:bodyPr>
          <a:lstStyle>
            <a:lvl1pPr algn="l">
              <a:defRPr sz="5400" b="1" i="0">
                <a:latin typeface="+mj-lt"/>
              </a:defRPr>
            </a:lvl1pPr>
          </a:lstStyle>
          <a:p>
            <a:r>
              <a:rPr lang="en-US" dirty="0"/>
              <a:t>Master title style</a:t>
            </a:r>
          </a:p>
        </p:txBody>
      </p:sp>
      <p:pic>
        <p:nvPicPr>
          <p:cNvPr id="6" name="Picture 5">
            <a:extLst>
              <a:ext uri="{FF2B5EF4-FFF2-40B4-BE49-F238E27FC236}">
                <a16:creationId xmlns:a16="http://schemas.microsoft.com/office/drawing/2014/main" id="{ABA011FE-92F5-0C46-A636-4EB514C7C1C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03385" y="6037117"/>
            <a:ext cx="2364859" cy="942693"/>
          </a:xfrm>
          <a:prstGeom prst="rect">
            <a:avLst/>
          </a:prstGeom>
        </p:spPr>
      </p:pic>
      <p:pic>
        <p:nvPicPr>
          <p:cNvPr id="10" name="Picture 9">
            <a:extLst>
              <a:ext uri="{FF2B5EF4-FFF2-40B4-BE49-F238E27FC236}">
                <a16:creationId xmlns:a16="http://schemas.microsoft.com/office/drawing/2014/main" id="{8CFAC050-784C-5D4E-94B9-9D0B668FA2E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64799" y="6037117"/>
            <a:ext cx="2364859" cy="942693"/>
          </a:xfrm>
          <a:prstGeom prst="rect">
            <a:avLst/>
          </a:prstGeom>
        </p:spPr>
      </p:pic>
      <p:pic>
        <p:nvPicPr>
          <p:cNvPr id="11" name="Picture 10">
            <a:extLst>
              <a:ext uri="{FF2B5EF4-FFF2-40B4-BE49-F238E27FC236}">
                <a16:creationId xmlns:a16="http://schemas.microsoft.com/office/drawing/2014/main" id="{EDA045C3-D305-234F-B5CC-1374E01B8D8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71341" y="6037117"/>
            <a:ext cx="2364859" cy="942693"/>
          </a:xfrm>
          <a:prstGeom prst="rect">
            <a:avLst/>
          </a:prstGeom>
        </p:spPr>
      </p:pic>
      <p:pic>
        <p:nvPicPr>
          <p:cNvPr id="12" name="Picture 11">
            <a:extLst>
              <a:ext uri="{FF2B5EF4-FFF2-40B4-BE49-F238E27FC236}">
                <a16:creationId xmlns:a16="http://schemas.microsoft.com/office/drawing/2014/main" id="{72230338-4D66-C142-9DFC-0E5DF6B3C98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050" y="6037117"/>
            <a:ext cx="2364859" cy="942693"/>
          </a:xfrm>
          <a:prstGeom prst="rect">
            <a:avLst/>
          </a:prstGeom>
        </p:spPr>
      </p:pic>
      <p:pic>
        <p:nvPicPr>
          <p:cNvPr id="7" name="Picture 6">
            <a:extLst>
              <a:ext uri="{FF2B5EF4-FFF2-40B4-BE49-F238E27FC236}">
                <a16:creationId xmlns:a16="http://schemas.microsoft.com/office/drawing/2014/main" id="{93D69ED6-1377-0044-B5C0-3C938FA6602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207" y="3109767"/>
            <a:ext cx="8483600" cy="368300"/>
          </a:xfrm>
          <a:prstGeom prst="rect">
            <a:avLst/>
          </a:prstGeom>
        </p:spPr>
      </p:pic>
      <p:pic>
        <p:nvPicPr>
          <p:cNvPr id="13" name="Picture 12">
            <a:extLst>
              <a:ext uri="{FF2B5EF4-FFF2-40B4-BE49-F238E27FC236}">
                <a16:creationId xmlns:a16="http://schemas.microsoft.com/office/drawing/2014/main" id="{C5775491-7210-864C-991E-495349CCA6E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11298" y="4189835"/>
            <a:ext cx="3727017" cy="3727017"/>
          </a:xfrm>
          <a:prstGeom prst="rect">
            <a:avLst/>
          </a:prstGeom>
        </p:spPr>
      </p:pic>
    </p:spTree>
    <p:extLst>
      <p:ext uri="{BB962C8B-B14F-4D97-AF65-F5344CB8AC3E}">
        <p14:creationId xmlns:p14="http://schemas.microsoft.com/office/powerpoint/2010/main" val="107331788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13" Type="http://schemas.openxmlformats.org/officeDocument/2006/relationships/image" Target="../media/image14.pn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image" Target="../media/image17.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image" Target="../media/image16.png"/><Relationship Id="rId5" Type="http://schemas.openxmlformats.org/officeDocument/2006/relationships/slideLayout" Target="../slideLayouts/slideLayout12.xml"/><Relationship Id="rId10" Type="http://schemas.openxmlformats.org/officeDocument/2006/relationships/image" Target="../media/image2.png"/><Relationship Id="rId4" Type="http://schemas.openxmlformats.org/officeDocument/2006/relationships/slideLayout" Target="../slideLayouts/slideLayout11.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17621EB-C2BD-AF4B-89C6-67CDE6BB2EC0}"/>
              </a:ext>
            </a:extLst>
          </p:cNvPr>
          <p:cNvSpPr>
            <a:spLocks noGrp="1"/>
          </p:cNvSpPr>
          <p:nvPr>
            <p:ph type="body" idx="1"/>
          </p:nvPr>
        </p:nvSpPr>
        <p:spPr>
          <a:xfrm>
            <a:off x="287339" y="1268413"/>
            <a:ext cx="8561154" cy="4760602"/>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9BDACC7-3A2C-5A4F-84DF-74BA910CED25}"/>
              </a:ext>
            </a:extLst>
          </p:cNvPr>
          <p:cNvSpPr>
            <a:spLocks noGrp="1"/>
          </p:cNvSpPr>
          <p:nvPr>
            <p:ph type="dt" sz="half" idx="2"/>
          </p:nvPr>
        </p:nvSpPr>
        <p:spPr>
          <a:xfrm>
            <a:off x="6799263" y="6345914"/>
            <a:ext cx="2057400" cy="365125"/>
          </a:xfrm>
          <a:prstGeom prst="rect">
            <a:avLst/>
          </a:prstGeom>
        </p:spPr>
        <p:txBody>
          <a:bodyPr vert="horz" lIns="0" tIns="45720" rIns="0" bIns="0" rtlCol="0" anchor="ctr"/>
          <a:lstStyle>
            <a:lvl1pPr algn="r">
              <a:defRPr sz="900">
                <a:solidFill>
                  <a:schemeClr val="accent1"/>
                </a:solidFill>
                <a:latin typeface="PT Sans" panose="020B0503020203020204" pitchFamily="34" charset="77"/>
              </a:defRPr>
            </a:lvl1pPr>
          </a:lstStyle>
          <a:p>
            <a:r>
              <a:rPr lang="en-US" dirty="0"/>
              <a:t>E4A-MamaYe</a:t>
            </a:r>
          </a:p>
        </p:txBody>
      </p:sp>
      <p:pic>
        <p:nvPicPr>
          <p:cNvPr id="8" name="Picture 7">
            <a:extLst>
              <a:ext uri="{FF2B5EF4-FFF2-40B4-BE49-F238E27FC236}">
                <a16:creationId xmlns:a16="http://schemas.microsoft.com/office/drawing/2014/main" id="{83DF5092-1398-D84B-B1A8-123E534CC2E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04799" y="6261904"/>
            <a:ext cx="1568177" cy="450733"/>
          </a:xfrm>
          <a:prstGeom prst="rect">
            <a:avLst/>
          </a:prstGeom>
        </p:spPr>
      </p:pic>
      <p:pic>
        <p:nvPicPr>
          <p:cNvPr id="10" name="Picture 9">
            <a:extLst>
              <a:ext uri="{FF2B5EF4-FFF2-40B4-BE49-F238E27FC236}">
                <a16:creationId xmlns:a16="http://schemas.microsoft.com/office/drawing/2014/main" id="{330BC235-9B04-B842-B7DC-316A90B6669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475430" y="305498"/>
            <a:ext cx="373063" cy="426358"/>
          </a:xfrm>
          <a:prstGeom prst="rect">
            <a:avLst/>
          </a:prstGeom>
        </p:spPr>
      </p:pic>
      <p:sp>
        <p:nvSpPr>
          <p:cNvPr id="11" name="Title Placeholder 10">
            <a:extLst>
              <a:ext uri="{FF2B5EF4-FFF2-40B4-BE49-F238E27FC236}">
                <a16:creationId xmlns:a16="http://schemas.microsoft.com/office/drawing/2014/main" id="{85BD5574-C0FD-D140-A2C3-5ACD19F91019}"/>
              </a:ext>
            </a:extLst>
          </p:cNvPr>
          <p:cNvSpPr>
            <a:spLocks noGrp="1"/>
          </p:cNvSpPr>
          <p:nvPr>
            <p:ph type="title"/>
          </p:nvPr>
        </p:nvSpPr>
        <p:spPr>
          <a:xfrm>
            <a:off x="310015" y="294612"/>
            <a:ext cx="8546647" cy="531115"/>
          </a:xfrm>
          <a:prstGeom prst="rect">
            <a:avLst/>
          </a:prstGeom>
        </p:spPr>
        <p:txBody>
          <a:bodyPr vert="horz" lIns="91440" tIns="45720" rIns="91440" bIns="45720" rtlCol="0" anchor="ctr">
            <a:normAutofit/>
          </a:bodyPr>
          <a:lstStyle/>
          <a:p>
            <a:r>
              <a:rPr lang="en-US" dirty="0"/>
              <a:t>Click to edit Master title style</a:t>
            </a:r>
          </a:p>
        </p:txBody>
      </p:sp>
      <p:pic>
        <p:nvPicPr>
          <p:cNvPr id="5" name="Picture 4">
            <a:extLst>
              <a:ext uri="{FF2B5EF4-FFF2-40B4-BE49-F238E27FC236}">
                <a16:creationId xmlns:a16="http://schemas.microsoft.com/office/drawing/2014/main" id="{F3E95B8B-4307-BB4E-8F34-2EECEB28B334}"/>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86360" y="936886"/>
            <a:ext cx="8483600" cy="368300"/>
          </a:xfrm>
          <a:prstGeom prst="rect">
            <a:avLst/>
          </a:prstGeom>
        </p:spPr>
      </p:pic>
      <p:pic>
        <p:nvPicPr>
          <p:cNvPr id="12" name="Picture 11">
            <a:extLst>
              <a:ext uri="{FF2B5EF4-FFF2-40B4-BE49-F238E27FC236}">
                <a16:creationId xmlns:a16="http://schemas.microsoft.com/office/drawing/2014/main" id="{7D120710-E7A2-8F49-93A7-7CC4E5DEAAE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7994353" y="3918968"/>
            <a:ext cx="2333075" cy="2333075"/>
          </a:xfrm>
          <a:prstGeom prst="rect">
            <a:avLst/>
          </a:prstGeom>
        </p:spPr>
      </p:pic>
      <p:pic>
        <p:nvPicPr>
          <p:cNvPr id="9" name="Picture 8">
            <a:extLst>
              <a:ext uri="{FF2B5EF4-FFF2-40B4-BE49-F238E27FC236}">
                <a16:creationId xmlns:a16="http://schemas.microsoft.com/office/drawing/2014/main" id="{B01EC509-4E38-8B4B-9C02-D4B843E22BB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263245" y="2187446"/>
            <a:ext cx="3154940" cy="3154940"/>
          </a:xfrm>
          <a:prstGeom prst="rect">
            <a:avLst/>
          </a:prstGeom>
        </p:spPr>
      </p:pic>
    </p:spTree>
    <p:extLst>
      <p:ext uri="{BB962C8B-B14F-4D97-AF65-F5344CB8AC3E}">
        <p14:creationId xmlns:p14="http://schemas.microsoft.com/office/powerpoint/2010/main" val="1269513114"/>
      </p:ext>
    </p:extLst>
  </p:cSld>
  <p:clrMap bg1="lt1" tx1="dk1" bg2="lt2" tx2="dk2" accent1="accent1" accent2="accent2" accent3="accent3" accent4="accent4" accent5="accent5" accent6="accent6" hlink="hlink" folHlink="folHlink"/>
  <p:sldLayoutIdLst>
    <p:sldLayoutId id="2147483837" r:id="rId1"/>
    <p:sldLayoutId id="2147483797" r:id="rId2"/>
    <p:sldLayoutId id="2147483798" r:id="rId3"/>
    <p:sldLayoutId id="2147483801" r:id="rId4"/>
    <p:sldLayoutId id="2147483804" r:id="rId5"/>
    <p:sldLayoutId id="2147483800" r:id="rId6"/>
    <p:sldLayoutId id="2147483807" r:id="rId7"/>
  </p:sldLayoutIdLst>
  <p:txStyles>
    <p:titleStyle>
      <a:lvl1pPr algn="l" defTabSz="685800" rtl="0" eaLnBrk="1" latinLnBrk="0" hangingPunct="1">
        <a:lnSpc>
          <a:spcPct val="90000"/>
        </a:lnSpc>
        <a:spcBef>
          <a:spcPct val="0"/>
        </a:spcBef>
        <a:buNone/>
        <a:defRPr sz="2800" b="1" i="0" kern="1200">
          <a:solidFill>
            <a:schemeClr val="tx2"/>
          </a:solidFill>
          <a:latin typeface="+mj-lt"/>
          <a:ea typeface="+mj-ea"/>
          <a:cs typeface="+mj-cs"/>
        </a:defRPr>
      </a:lvl1pPr>
    </p:titleStyle>
    <p:bodyStyle>
      <a:lvl1pPr marL="146050" indent="-130175" algn="l" defTabSz="685800" rtl="0" eaLnBrk="1" latinLnBrk="0" hangingPunct="1">
        <a:lnSpc>
          <a:spcPct val="90000"/>
        </a:lnSpc>
        <a:spcBef>
          <a:spcPts val="750"/>
        </a:spcBef>
        <a:buFont typeface="Arial" panose="020B0604020202020204" pitchFamily="34" charset="0"/>
        <a:buChar char="•"/>
        <a:tabLst/>
        <a:defRPr sz="2400" b="0" i="0" kern="1200">
          <a:solidFill>
            <a:srgbClr val="000000"/>
          </a:solidFill>
          <a:latin typeface="+mn-lt"/>
          <a:ea typeface="+mn-ea"/>
          <a:cs typeface="+mn-cs"/>
        </a:defRPr>
      </a:lvl1pPr>
      <a:lvl2pPr marL="455613" indent="-112713" algn="l" defTabSz="685800" rtl="0" eaLnBrk="1" latinLnBrk="0" hangingPunct="1">
        <a:lnSpc>
          <a:spcPct val="90000"/>
        </a:lnSpc>
        <a:spcBef>
          <a:spcPts val="375"/>
        </a:spcBef>
        <a:buFont typeface="Arial" panose="020B0604020202020204" pitchFamily="34" charset="0"/>
        <a:buChar char="•"/>
        <a:tabLst/>
        <a:defRPr sz="2000" b="0" i="0" kern="1200">
          <a:solidFill>
            <a:srgbClr val="000000"/>
          </a:solidFill>
          <a:latin typeface="+mn-lt"/>
          <a:ea typeface="+mn-ea"/>
          <a:cs typeface="+mn-cs"/>
        </a:defRPr>
      </a:lvl2pPr>
      <a:lvl3pPr marL="812800" indent="-127000" algn="l" defTabSz="685800" rtl="0" eaLnBrk="1" latinLnBrk="0" hangingPunct="1">
        <a:lnSpc>
          <a:spcPct val="90000"/>
        </a:lnSpc>
        <a:spcBef>
          <a:spcPts val="375"/>
        </a:spcBef>
        <a:buFont typeface="Arial" panose="020B0604020202020204" pitchFamily="34" charset="0"/>
        <a:buChar char="•"/>
        <a:tabLst/>
        <a:defRPr sz="1600" b="0" kern="1200">
          <a:solidFill>
            <a:srgbClr val="000000"/>
          </a:solidFill>
          <a:latin typeface="+mn-lt"/>
          <a:ea typeface="+mn-ea"/>
          <a:cs typeface="+mn-cs"/>
        </a:defRPr>
      </a:lvl3pPr>
      <a:lvl4pPr marL="1155700" indent="-127000" algn="l" defTabSz="685800" rtl="0" eaLnBrk="1" latinLnBrk="0" hangingPunct="1">
        <a:lnSpc>
          <a:spcPct val="90000"/>
        </a:lnSpc>
        <a:spcBef>
          <a:spcPts val="375"/>
        </a:spcBef>
        <a:buFont typeface="Arial" panose="020B0604020202020204" pitchFamily="34" charset="0"/>
        <a:buChar char="•"/>
        <a:tabLst/>
        <a:defRPr sz="1400" b="0" kern="1200">
          <a:solidFill>
            <a:srgbClr val="000000"/>
          </a:solidFill>
          <a:latin typeface="+mn-lt"/>
          <a:ea typeface="+mn-ea"/>
          <a:cs typeface="+mn-cs"/>
        </a:defRPr>
      </a:lvl4pPr>
      <a:lvl5pPr marL="1481138" indent="-109538" algn="l" defTabSz="685800" rtl="0" eaLnBrk="1" latinLnBrk="0" hangingPunct="1">
        <a:lnSpc>
          <a:spcPct val="90000"/>
        </a:lnSpc>
        <a:spcBef>
          <a:spcPts val="375"/>
        </a:spcBef>
        <a:buFont typeface="Arial" panose="020B0604020202020204" pitchFamily="34" charset="0"/>
        <a:buChar char="•"/>
        <a:tabLst/>
        <a:defRPr sz="1200" b="0" kern="1200">
          <a:solidFill>
            <a:srgbClr val="000000"/>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181">
          <p15:clr>
            <a:srgbClr val="F26B43"/>
          </p15:clr>
        </p15:guide>
        <p15:guide id="4" orient="horz" pos="527">
          <p15:clr>
            <a:srgbClr val="F26B43"/>
          </p15:clr>
        </p15:guide>
        <p15:guide id="5" pos="5579">
          <p15:clr>
            <a:srgbClr val="F26B43"/>
          </p15:clr>
        </p15:guide>
        <p15:guide id="8" orient="horz" pos="799" userDrawn="1">
          <p15:clr>
            <a:srgbClr val="F26B43"/>
          </p15:clr>
        </p15:guide>
        <p15:guide id="9" orient="horz" pos="436" userDrawn="1">
          <p15:clr>
            <a:srgbClr val="F26B43"/>
          </p15:clr>
        </p15:guide>
        <p15:guide id="10" pos="24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17621EB-C2BD-AF4B-89C6-67CDE6BB2EC0}"/>
              </a:ext>
            </a:extLst>
          </p:cNvPr>
          <p:cNvSpPr>
            <a:spLocks noGrp="1"/>
          </p:cNvSpPr>
          <p:nvPr>
            <p:ph type="body" idx="1"/>
          </p:nvPr>
        </p:nvSpPr>
        <p:spPr>
          <a:xfrm>
            <a:off x="287339" y="1268413"/>
            <a:ext cx="8561154" cy="4760602"/>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9BDACC7-3A2C-5A4F-84DF-74BA910CED25}"/>
              </a:ext>
            </a:extLst>
          </p:cNvPr>
          <p:cNvSpPr>
            <a:spLocks noGrp="1"/>
          </p:cNvSpPr>
          <p:nvPr>
            <p:ph type="dt" sz="half" idx="2"/>
          </p:nvPr>
        </p:nvSpPr>
        <p:spPr>
          <a:xfrm>
            <a:off x="6799263" y="6345914"/>
            <a:ext cx="2057400" cy="365125"/>
          </a:xfrm>
          <a:prstGeom prst="rect">
            <a:avLst/>
          </a:prstGeom>
        </p:spPr>
        <p:txBody>
          <a:bodyPr vert="horz" lIns="0" tIns="45720" rIns="0" bIns="0" rtlCol="0" anchor="ctr"/>
          <a:lstStyle>
            <a:lvl1pPr algn="r">
              <a:defRPr sz="900">
                <a:solidFill>
                  <a:schemeClr val="accent1"/>
                </a:solidFill>
                <a:latin typeface="PT Sans" panose="020B0503020203020204" pitchFamily="34" charset="77"/>
              </a:defRPr>
            </a:lvl1pPr>
          </a:lstStyle>
          <a:p>
            <a:r>
              <a:rPr lang="en-US" dirty="0"/>
              <a:t>E4A-MamaYe</a:t>
            </a:r>
          </a:p>
        </p:txBody>
      </p:sp>
      <p:pic>
        <p:nvPicPr>
          <p:cNvPr id="8" name="Picture 7">
            <a:extLst>
              <a:ext uri="{FF2B5EF4-FFF2-40B4-BE49-F238E27FC236}">
                <a16:creationId xmlns:a16="http://schemas.microsoft.com/office/drawing/2014/main" id="{83DF5092-1398-D84B-B1A8-123E534CC2E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04799" y="6261904"/>
            <a:ext cx="1568177" cy="450733"/>
          </a:xfrm>
          <a:prstGeom prst="rect">
            <a:avLst/>
          </a:prstGeom>
        </p:spPr>
      </p:pic>
      <p:pic>
        <p:nvPicPr>
          <p:cNvPr id="10" name="Picture 9">
            <a:extLst>
              <a:ext uri="{FF2B5EF4-FFF2-40B4-BE49-F238E27FC236}">
                <a16:creationId xmlns:a16="http://schemas.microsoft.com/office/drawing/2014/main" id="{330BC235-9B04-B842-B7DC-316A90B6669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475430" y="305498"/>
            <a:ext cx="373063" cy="426358"/>
          </a:xfrm>
          <a:prstGeom prst="rect">
            <a:avLst/>
          </a:prstGeom>
        </p:spPr>
      </p:pic>
      <p:sp>
        <p:nvSpPr>
          <p:cNvPr id="11" name="Title Placeholder 10">
            <a:extLst>
              <a:ext uri="{FF2B5EF4-FFF2-40B4-BE49-F238E27FC236}">
                <a16:creationId xmlns:a16="http://schemas.microsoft.com/office/drawing/2014/main" id="{85BD5574-C0FD-D140-A2C3-5ACD19F91019}"/>
              </a:ext>
            </a:extLst>
          </p:cNvPr>
          <p:cNvSpPr>
            <a:spLocks noGrp="1"/>
          </p:cNvSpPr>
          <p:nvPr>
            <p:ph type="title"/>
          </p:nvPr>
        </p:nvSpPr>
        <p:spPr>
          <a:xfrm>
            <a:off x="310015" y="294612"/>
            <a:ext cx="8546647" cy="531115"/>
          </a:xfrm>
          <a:prstGeom prst="rect">
            <a:avLst/>
          </a:prstGeom>
        </p:spPr>
        <p:txBody>
          <a:bodyPr vert="horz" lIns="91440" tIns="45720" rIns="91440" bIns="45720" rtlCol="0" anchor="ctr">
            <a:normAutofit/>
          </a:bodyPr>
          <a:lstStyle/>
          <a:p>
            <a:r>
              <a:rPr lang="en-US" dirty="0"/>
              <a:t>Click to edit Master title style</a:t>
            </a:r>
          </a:p>
        </p:txBody>
      </p:sp>
      <p:pic>
        <p:nvPicPr>
          <p:cNvPr id="15" name="Picture 14">
            <a:extLst>
              <a:ext uri="{FF2B5EF4-FFF2-40B4-BE49-F238E27FC236}">
                <a16:creationId xmlns:a16="http://schemas.microsoft.com/office/drawing/2014/main" id="{AB7999BB-977A-724A-895B-01F040508388}"/>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7948840" y="1758681"/>
            <a:ext cx="2390319" cy="2390319"/>
          </a:xfrm>
          <a:prstGeom prst="rect">
            <a:avLst/>
          </a:prstGeom>
        </p:spPr>
      </p:pic>
      <p:pic>
        <p:nvPicPr>
          <p:cNvPr id="6" name="Picture 5">
            <a:extLst>
              <a:ext uri="{FF2B5EF4-FFF2-40B4-BE49-F238E27FC236}">
                <a16:creationId xmlns:a16="http://schemas.microsoft.com/office/drawing/2014/main" id="{6FD1BBE2-92A7-B848-9A8C-E3ED1B117297}"/>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78361" y="862920"/>
            <a:ext cx="8483600" cy="368300"/>
          </a:xfrm>
          <a:prstGeom prst="rect">
            <a:avLst/>
          </a:prstGeom>
        </p:spPr>
      </p:pic>
      <p:pic>
        <p:nvPicPr>
          <p:cNvPr id="13" name="Picture 12">
            <a:extLst>
              <a:ext uri="{FF2B5EF4-FFF2-40B4-BE49-F238E27FC236}">
                <a16:creationId xmlns:a16="http://schemas.microsoft.com/office/drawing/2014/main" id="{9401A0EF-DCB4-6C47-B0C5-DBAA4988184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074547" y="2186710"/>
            <a:ext cx="3888982" cy="3888982"/>
          </a:xfrm>
          <a:prstGeom prst="rect">
            <a:avLst/>
          </a:prstGeom>
        </p:spPr>
      </p:pic>
    </p:spTree>
    <p:extLst>
      <p:ext uri="{BB962C8B-B14F-4D97-AF65-F5344CB8AC3E}">
        <p14:creationId xmlns:p14="http://schemas.microsoft.com/office/powerpoint/2010/main" val="248045107"/>
      </p:ext>
    </p:extLst>
  </p:cSld>
  <p:clrMap bg1="lt1" tx1="dk1" bg2="lt2" tx2="dk2" accent1="accent1" accent2="accent2" accent3="accent3" accent4="accent4" accent5="accent5" accent6="accent6" hlink="hlink" folHlink="folHlink"/>
  <p:sldLayoutIdLst>
    <p:sldLayoutId id="2147483827" r:id="rId1"/>
    <p:sldLayoutId id="2147483826" r:id="rId2"/>
    <p:sldLayoutId id="2147483828" r:id="rId3"/>
    <p:sldLayoutId id="2147483829" r:id="rId4"/>
    <p:sldLayoutId id="2147483831" r:id="rId5"/>
    <p:sldLayoutId id="2147483830" r:id="rId6"/>
    <p:sldLayoutId id="2147483832" r:id="rId7"/>
  </p:sldLayoutIdLst>
  <p:txStyles>
    <p:titleStyle>
      <a:lvl1pPr algn="l" defTabSz="685800" rtl="0" eaLnBrk="1" latinLnBrk="0" hangingPunct="1">
        <a:lnSpc>
          <a:spcPct val="90000"/>
        </a:lnSpc>
        <a:spcBef>
          <a:spcPct val="0"/>
        </a:spcBef>
        <a:buNone/>
        <a:defRPr sz="2800" b="1" i="0" kern="1200">
          <a:solidFill>
            <a:schemeClr val="accent1"/>
          </a:solidFill>
          <a:latin typeface="+mj-lt"/>
          <a:ea typeface="+mj-ea"/>
          <a:cs typeface="+mj-cs"/>
        </a:defRPr>
      </a:lvl1pPr>
    </p:titleStyle>
    <p:bodyStyle>
      <a:lvl1pPr marL="146050" indent="-130175" algn="l" defTabSz="685800" rtl="0" eaLnBrk="1" latinLnBrk="0" hangingPunct="1">
        <a:lnSpc>
          <a:spcPct val="90000"/>
        </a:lnSpc>
        <a:spcBef>
          <a:spcPts val="750"/>
        </a:spcBef>
        <a:buFont typeface="Arial" panose="020B0604020202020204" pitchFamily="34" charset="0"/>
        <a:buChar char="•"/>
        <a:tabLst/>
        <a:defRPr sz="2400" b="0" i="0" kern="1200">
          <a:solidFill>
            <a:srgbClr val="000000"/>
          </a:solidFill>
          <a:latin typeface="+mn-lt"/>
          <a:ea typeface="+mn-ea"/>
          <a:cs typeface="+mn-cs"/>
        </a:defRPr>
      </a:lvl1pPr>
      <a:lvl2pPr marL="455613" indent="-112713" algn="l" defTabSz="685800" rtl="0" eaLnBrk="1" latinLnBrk="0" hangingPunct="1">
        <a:lnSpc>
          <a:spcPct val="90000"/>
        </a:lnSpc>
        <a:spcBef>
          <a:spcPts val="375"/>
        </a:spcBef>
        <a:buFont typeface="Arial" panose="020B0604020202020204" pitchFamily="34" charset="0"/>
        <a:buChar char="•"/>
        <a:tabLst/>
        <a:defRPr sz="2000" b="0" i="0" kern="1200">
          <a:solidFill>
            <a:srgbClr val="000000"/>
          </a:solidFill>
          <a:latin typeface="+mn-lt"/>
          <a:ea typeface="+mn-ea"/>
          <a:cs typeface="+mn-cs"/>
        </a:defRPr>
      </a:lvl2pPr>
      <a:lvl3pPr marL="812800" indent="-127000" algn="l" defTabSz="685800" rtl="0" eaLnBrk="1" latinLnBrk="0" hangingPunct="1">
        <a:lnSpc>
          <a:spcPct val="90000"/>
        </a:lnSpc>
        <a:spcBef>
          <a:spcPts val="375"/>
        </a:spcBef>
        <a:buFont typeface="Arial" panose="020B0604020202020204" pitchFamily="34" charset="0"/>
        <a:buChar char="•"/>
        <a:tabLst/>
        <a:defRPr sz="1600" b="0" kern="1200">
          <a:solidFill>
            <a:srgbClr val="000000"/>
          </a:solidFill>
          <a:latin typeface="+mn-lt"/>
          <a:ea typeface="+mn-ea"/>
          <a:cs typeface="+mn-cs"/>
        </a:defRPr>
      </a:lvl3pPr>
      <a:lvl4pPr marL="1155700" indent="-127000" algn="l" defTabSz="685800" rtl="0" eaLnBrk="1" latinLnBrk="0" hangingPunct="1">
        <a:lnSpc>
          <a:spcPct val="90000"/>
        </a:lnSpc>
        <a:spcBef>
          <a:spcPts val="375"/>
        </a:spcBef>
        <a:buFont typeface="Arial" panose="020B0604020202020204" pitchFamily="34" charset="0"/>
        <a:buChar char="•"/>
        <a:tabLst/>
        <a:defRPr sz="1400" b="0" kern="1200">
          <a:solidFill>
            <a:srgbClr val="000000"/>
          </a:solidFill>
          <a:latin typeface="+mn-lt"/>
          <a:ea typeface="+mn-ea"/>
          <a:cs typeface="+mn-cs"/>
        </a:defRPr>
      </a:lvl4pPr>
      <a:lvl5pPr marL="1481138" indent="-109538" algn="l" defTabSz="685800" rtl="0" eaLnBrk="1" latinLnBrk="0" hangingPunct="1">
        <a:lnSpc>
          <a:spcPct val="90000"/>
        </a:lnSpc>
        <a:spcBef>
          <a:spcPts val="375"/>
        </a:spcBef>
        <a:buFont typeface="Arial" panose="020B0604020202020204" pitchFamily="34" charset="0"/>
        <a:buChar char="•"/>
        <a:tabLst/>
        <a:defRPr sz="1200" b="0" kern="1200">
          <a:solidFill>
            <a:srgbClr val="000000"/>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181">
          <p15:clr>
            <a:srgbClr val="F26B43"/>
          </p15:clr>
        </p15:guide>
        <p15:guide id="4" orient="horz" pos="527">
          <p15:clr>
            <a:srgbClr val="F26B43"/>
          </p15:clr>
        </p15:guide>
        <p15:guide id="5" pos="5579">
          <p15:clr>
            <a:srgbClr val="F26B43"/>
          </p15:clr>
        </p15:guide>
        <p15:guide id="8" orient="horz" pos="799">
          <p15:clr>
            <a:srgbClr val="F26B43"/>
          </p15:clr>
        </p15:guide>
        <p15:guide id="9" orient="horz" pos="436">
          <p15:clr>
            <a:srgbClr val="F26B43"/>
          </p15:clr>
        </p15:guide>
        <p15:guide id="10" pos="24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hyperlink" Target="http://www.businessdictionary.com/" TargetMode="External"/><Relationship Id="rId7" Type="http://schemas.openxmlformats.org/officeDocument/2006/relationships/diagramColors" Target="../diagrams/colors2.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6B7618E-047D-40CA-9433-2B740BE4E3D9}"/>
              </a:ext>
            </a:extLst>
          </p:cNvPr>
          <p:cNvSpPr txBox="1">
            <a:spLocks/>
          </p:cNvSpPr>
          <p:nvPr/>
        </p:nvSpPr>
        <p:spPr>
          <a:xfrm>
            <a:off x="292894" y="631895"/>
            <a:ext cx="8558212" cy="54197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2800" b="1" i="0" kern="1200">
                <a:solidFill>
                  <a:schemeClr val="tx2"/>
                </a:solidFill>
                <a:latin typeface="+mj-lt"/>
                <a:ea typeface="+mj-ea"/>
                <a:cs typeface="+mj-cs"/>
              </a:defRPr>
            </a:lvl1pPr>
          </a:lstStyle>
          <a:p>
            <a:r>
              <a:rPr lang="en-GB" sz="3200" dirty="0"/>
              <a:t>Planning your </a:t>
            </a:r>
            <a:r>
              <a:rPr lang="en-GB" sz="3200"/>
              <a:t>Advocacy Communications</a:t>
            </a:r>
            <a:endParaRPr lang="en-GB" sz="3200" dirty="0"/>
          </a:p>
        </p:txBody>
      </p:sp>
      <p:pic>
        <p:nvPicPr>
          <p:cNvPr id="4" name="Picture 3">
            <a:extLst>
              <a:ext uri="{FF2B5EF4-FFF2-40B4-BE49-F238E27FC236}">
                <a16:creationId xmlns:a16="http://schemas.microsoft.com/office/drawing/2014/main" id="{F5A899AD-B896-4324-9F8C-AEFD738FDE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91869" y="1959475"/>
            <a:ext cx="4059237" cy="4059237"/>
          </a:xfrm>
          <a:prstGeom prst="rect">
            <a:avLst/>
          </a:prstGeom>
        </p:spPr>
      </p:pic>
      <p:pic>
        <p:nvPicPr>
          <p:cNvPr id="5" name="Picture 4">
            <a:extLst>
              <a:ext uri="{FF2B5EF4-FFF2-40B4-BE49-F238E27FC236}">
                <a16:creationId xmlns:a16="http://schemas.microsoft.com/office/drawing/2014/main" id="{8846F506-2846-43CC-BA0F-7F19739BA8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7417" y="3070746"/>
            <a:ext cx="3832208" cy="2279177"/>
          </a:xfrm>
          <a:prstGeom prst="rect">
            <a:avLst/>
          </a:prstGeom>
        </p:spPr>
      </p:pic>
      <p:sp>
        <p:nvSpPr>
          <p:cNvPr id="6" name="Title 1">
            <a:extLst>
              <a:ext uri="{FF2B5EF4-FFF2-40B4-BE49-F238E27FC236}">
                <a16:creationId xmlns:a16="http://schemas.microsoft.com/office/drawing/2014/main" id="{EB2FC2BD-6DA7-407F-A8A0-D072E8AE6B5F}"/>
              </a:ext>
            </a:extLst>
          </p:cNvPr>
          <p:cNvSpPr txBox="1">
            <a:spLocks/>
          </p:cNvSpPr>
          <p:nvPr/>
        </p:nvSpPr>
        <p:spPr>
          <a:xfrm>
            <a:off x="292894" y="1508077"/>
            <a:ext cx="8558212" cy="54197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2800" b="1" i="0" kern="1200">
                <a:solidFill>
                  <a:schemeClr val="tx2"/>
                </a:solidFill>
                <a:latin typeface="+mj-lt"/>
                <a:ea typeface="+mj-ea"/>
                <a:cs typeface="+mj-cs"/>
              </a:defRPr>
            </a:lvl1pPr>
          </a:lstStyle>
          <a:p>
            <a:r>
              <a:rPr lang="en-GB" sz="2000" dirty="0">
                <a:solidFill>
                  <a:schemeClr val="bg1"/>
                </a:solidFill>
              </a:rPr>
              <a:t>A Guide to Coalition Building – Training slides</a:t>
            </a:r>
          </a:p>
        </p:txBody>
      </p:sp>
      <p:pic>
        <p:nvPicPr>
          <p:cNvPr id="7" name="Picture 6">
            <a:extLst>
              <a:ext uri="{FF2B5EF4-FFF2-40B4-BE49-F238E27FC236}">
                <a16:creationId xmlns:a16="http://schemas.microsoft.com/office/drawing/2014/main" id="{A6523586-E1DC-419F-AD74-14FD97270F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361" y="1106536"/>
            <a:ext cx="8483600" cy="368300"/>
          </a:xfrm>
          <a:prstGeom prst="rect">
            <a:avLst/>
          </a:prstGeom>
        </p:spPr>
      </p:pic>
    </p:spTree>
    <p:extLst>
      <p:ext uri="{BB962C8B-B14F-4D97-AF65-F5344CB8AC3E}">
        <p14:creationId xmlns:p14="http://schemas.microsoft.com/office/powerpoint/2010/main" val="2212077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4BDD2-4651-49A7-A68E-6815557E7B1A}"/>
              </a:ext>
            </a:extLst>
          </p:cNvPr>
          <p:cNvSpPr>
            <a:spLocks noGrp="1"/>
          </p:cNvSpPr>
          <p:nvPr>
            <p:ph type="title"/>
          </p:nvPr>
        </p:nvSpPr>
        <p:spPr>
          <a:xfrm>
            <a:off x="287336" y="391820"/>
            <a:ext cx="8558439" cy="639791"/>
          </a:xfrm>
        </p:spPr>
        <p:txBody>
          <a:bodyPr/>
          <a:lstStyle/>
          <a:p>
            <a:r>
              <a:rPr lang="en-GB" dirty="0"/>
              <a:t>What tools?</a:t>
            </a:r>
          </a:p>
        </p:txBody>
      </p:sp>
      <p:sp>
        <p:nvSpPr>
          <p:cNvPr id="3" name="Content Placeholder 2">
            <a:extLst>
              <a:ext uri="{FF2B5EF4-FFF2-40B4-BE49-F238E27FC236}">
                <a16:creationId xmlns:a16="http://schemas.microsoft.com/office/drawing/2014/main" id="{0DB24242-6C5F-43C6-8156-A97891BE79AB}"/>
              </a:ext>
            </a:extLst>
          </p:cNvPr>
          <p:cNvSpPr>
            <a:spLocks noGrp="1"/>
          </p:cNvSpPr>
          <p:nvPr>
            <p:ph idx="1"/>
          </p:nvPr>
        </p:nvSpPr>
        <p:spPr>
          <a:xfrm>
            <a:off x="287337" y="1475873"/>
            <a:ext cx="8558439" cy="4498899"/>
          </a:xfrm>
        </p:spPr>
        <p:txBody>
          <a:bodyPr/>
          <a:lstStyle/>
          <a:p>
            <a:r>
              <a:rPr lang="en-GB" dirty="0"/>
              <a:t> </a:t>
            </a:r>
            <a:r>
              <a:rPr lang="en-GB" b="1" dirty="0">
                <a:solidFill>
                  <a:schemeClr val="accent1"/>
                </a:solidFill>
              </a:rPr>
              <a:t>Desktop-based apps</a:t>
            </a:r>
            <a:r>
              <a:rPr lang="en-GB" dirty="0"/>
              <a:t>: Power Point, Excel, Word  </a:t>
            </a:r>
          </a:p>
          <a:p>
            <a:endParaRPr lang="en-GB" dirty="0"/>
          </a:p>
          <a:p>
            <a:r>
              <a:rPr lang="en-GB" dirty="0"/>
              <a:t> </a:t>
            </a:r>
            <a:r>
              <a:rPr lang="en-GB" b="1" dirty="0">
                <a:solidFill>
                  <a:schemeClr val="accent1"/>
                </a:solidFill>
              </a:rPr>
              <a:t>Online-based apps</a:t>
            </a:r>
            <a:r>
              <a:rPr lang="en-GB" dirty="0"/>
              <a:t>: Canva, </a:t>
            </a:r>
            <a:r>
              <a:rPr lang="en-GB" dirty="0" err="1"/>
              <a:t>Figma</a:t>
            </a:r>
            <a:r>
              <a:rPr lang="en-GB" dirty="0"/>
              <a:t>, </a:t>
            </a:r>
            <a:r>
              <a:rPr lang="en-GB" dirty="0" err="1"/>
              <a:t>Befunky</a:t>
            </a:r>
            <a:r>
              <a:rPr lang="en-GB" dirty="0"/>
              <a:t>, </a:t>
            </a:r>
            <a:r>
              <a:rPr lang="en-GB" dirty="0" err="1"/>
              <a:t>Crello</a:t>
            </a:r>
            <a:endParaRPr lang="en-GB" dirty="0"/>
          </a:p>
        </p:txBody>
      </p:sp>
    </p:spTree>
    <p:extLst>
      <p:ext uri="{BB962C8B-B14F-4D97-AF65-F5344CB8AC3E}">
        <p14:creationId xmlns:p14="http://schemas.microsoft.com/office/powerpoint/2010/main" val="3775473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3145A-81DD-43E4-AB3A-4D1E7B08A318}"/>
              </a:ext>
            </a:extLst>
          </p:cNvPr>
          <p:cNvSpPr>
            <a:spLocks noGrp="1"/>
          </p:cNvSpPr>
          <p:nvPr>
            <p:ph type="title"/>
          </p:nvPr>
        </p:nvSpPr>
        <p:spPr>
          <a:xfrm>
            <a:off x="287336" y="395836"/>
            <a:ext cx="8558439" cy="639791"/>
          </a:xfrm>
        </p:spPr>
        <p:txBody>
          <a:bodyPr>
            <a:normAutofit/>
          </a:bodyPr>
          <a:lstStyle/>
          <a:p>
            <a:r>
              <a:rPr lang="en-GB" dirty="0"/>
              <a:t>Some design tips</a:t>
            </a:r>
          </a:p>
        </p:txBody>
      </p:sp>
      <p:sp>
        <p:nvSpPr>
          <p:cNvPr id="3" name="Content Placeholder 2">
            <a:extLst>
              <a:ext uri="{FF2B5EF4-FFF2-40B4-BE49-F238E27FC236}">
                <a16:creationId xmlns:a16="http://schemas.microsoft.com/office/drawing/2014/main" id="{7F6D995E-56DB-4581-BA51-AA79461C15C3}"/>
              </a:ext>
            </a:extLst>
          </p:cNvPr>
          <p:cNvSpPr>
            <a:spLocks noGrp="1"/>
          </p:cNvSpPr>
          <p:nvPr>
            <p:ph idx="1"/>
          </p:nvPr>
        </p:nvSpPr>
        <p:spPr>
          <a:xfrm>
            <a:off x="292781" y="1429966"/>
            <a:ext cx="7139152" cy="3289938"/>
          </a:xfrm>
        </p:spPr>
        <p:txBody>
          <a:bodyPr>
            <a:normAutofit/>
          </a:bodyPr>
          <a:lstStyle/>
          <a:p>
            <a:r>
              <a:rPr lang="en-GB" sz="1800" dirty="0">
                <a:latin typeface="+mj-lt"/>
              </a:rPr>
              <a:t>It takes time to build strong visual, so what you can do in the short-term?</a:t>
            </a:r>
          </a:p>
          <a:p>
            <a:pPr marL="473075" indent="-457200">
              <a:buFont typeface="+mj-lt"/>
              <a:buAutoNum type="arabicPeriod"/>
            </a:pPr>
            <a:r>
              <a:rPr lang="en-GB" sz="1800" dirty="0">
                <a:latin typeface="+mj-lt"/>
              </a:rPr>
              <a:t>Content, tone and style of language</a:t>
            </a:r>
          </a:p>
          <a:p>
            <a:pPr marL="473075" indent="-457200">
              <a:buFont typeface="+mj-lt"/>
              <a:buAutoNum type="arabicPeriod"/>
            </a:pPr>
            <a:r>
              <a:rPr lang="en-GB" sz="1800" dirty="0">
                <a:latin typeface="+mj-lt"/>
              </a:rPr>
              <a:t>Colours, Fonts, Imagery, Icons</a:t>
            </a:r>
          </a:p>
          <a:p>
            <a:pPr marL="473075" indent="-457200">
              <a:buAutoNum type="arabicPeriod"/>
            </a:pPr>
            <a:r>
              <a:rPr lang="en-GB" sz="1800" dirty="0">
                <a:latin typeface="+mj-lt"/>
              </a:rPr>
              <a:t>Balance, Proximity, Less is more</a:t>
            </a:r>
          </a:p>
          <a:p>
            <a:pPr marL="15875" indent="0">
              <a:buNone/>
            </a:pPr>
            <a:endParaRPr lang="en-GB" sz="1800" dirty="0">
              <a:latin typeface="+mj-lt"/>
            </a:endParaRPr>
          </a:p>
          <a:p>
            <a:r>
              <a:rPr lang="en-GB" sz="1800" dirty="0">
                <a:latin typeface="+mj-lt"/>
              </a:rPr>
              <a:t>Try to keep a long-term vision across the visual material you share </a:t>
            </a:r>
          </a:p>
        </p:txBody>
      </p:sp>
    </p:spTree>
    <p:extLst>
      <p:ext uri="{BB962C8B-B14F-4D97-AF65-F5344CB8AC3E}">
        <p14:creationId xmlns:p14="http://schemas.microsoft.com/office/powerpoint/2010/main" val="3959342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26C6C-3A65-4F5B-A30F-40C74343FB9B}"/>
              </a:ext>
            </a:extLst>
          </p:cNvPr>
          <p:cNvSpPr>
            <a:spLocks noGrp="1"/>
          </p:cNvSpPr>
          <p:nvPr>
            <p:ph type="title"/>
          </p:nvPr>
        </p:nvSpPr>
        <p:spPr>
          <a:xfrm>
            <a:off x="287336" y="354666"/>
            <a:ext cx="8558439" cy="639791"/>
          </a:xfrm>
        </p:spPr>
        <p:txBody>
          <a:bodyPr>
            <a:normAutofit fontScale="90000"/>
          </a:bodyPr>
          <a:lstStyle/>
          <a:p>
            <a:r>
              <a:rPr lang="en-GB" dirty="0"/>
              <a:t>Keeping your visual communications consistent: what is branding?</a:t>
            </a:r>
          </a:p>
        </p:txBody>
      </p:sp>
      <p:sp>
        <p:nvSpPr>
          <p:cNvPr id="3" name="Content Placeholder 2">
            <a:extLst>
              <a:ext uri="{FF2B5EF4-FFF2-40B4-BE49-F238E27FC236}">
                <a16:creationId xmlns:a16="http://schemas.microsoft.com/office/drawing/2014/main" id="{FC9D809B-C939-4E54-89A7-9F2256B17128}"/>
              </a:ext>
            </a:extLst>
          </p:cNvPr>
          <p:cNvSpPr>
            <a:spLocks noGrp="1"/>
          </p:cNvSpPr>
          <p:nvPr>
            <p:ph idx="1"/>
          </p:nvPr>
        </p:nvSpPr>
        <p:spPr>
          <a:xfrm>
            <a:off x="206461" y="2408845"/>
            <a:ext cx="3301014" cy="2681770"/>
          </a:xfrm>
        </p:spPr>
        <p:txBody>
          <a:bodyPr>
            <a:normAutofit/>
          </a:bodyPr>
          <a:lstStyle/>
          <a:p>
            <a:pPr marL="15875" indent="0" algn="ctr">
              <a:buNone/>
            </a:pPr>
            <a:r>
              <a:rPr lang="en-GB" sz="1400" b="1" dirty="0">
                <a:solidFill>
                  <a:schemeClr val="accent6"/>
                </a:solidFill>
                <a:latin typeface="+mj-lt"/>
              </a:rPr>
              <a:t>‘The process involved in creating a unique name and image for a product in the audiences' mind, mainly through advertising your message with a consistent theme. Branding aims to establish a significant and differentiated presence that attracts and retains your target audience.’</a:t>
            </a:r>
          </a:p>
          <a:p>
            <a:pPr marL="15875" indent="0">
              <a:buNone/>
            </a:pPr>
            <a:endParaRPr lang="en-GB" sz="1800" i="1" dirty="0">
              <a:solidFill>
                <a:schemeClr val="accent6"/>
              </a:solidFill>
              <a:latin typeface="+mj-lt"/>
            </a:endParaRPr>
          </a:p>
          <a:p>
            <a:pPr marL="15875" indent="0">
              <a:buNone/>
            </a:pPr>
            <a:r>
              <a:rPr lang="en-GB" sz="1050" i="1" dirty="0">
                <a:latin typeface="+mj-lt"/>
              </a:rPr>
              <a:t>Readapted from </a:t>
            </a:r>
            <a:r>
              <a:rPr lang="en-GB" sz="1050" i="1" dirty="0">
                <a:latin typeface="+mj-lt"/>
                <a:hlinkClick r:id="rId3"/>
              </a:rPr>
              <a:t>http://www.businessdictionary.com</a:t>
            </a:r>
            <a:endParaRPr lang="en-GB" sz="1050" i="1" dirty="0">
              <a:latin typeface="+mj-lt"/>
            </a:endParaRPr>
          </a:p>
        </p:txBody>
      </p:sp>
      <p:sp>
        <p:nvSpPr>
          <p:cNvPr id="4" name="Content Placeholder 2">
            <a:extLst>
              <a:ext uri="{FF2B5EF4-FFF2-40B4-BE49-F238E27FC236}">
                <a16:creationId xmlns:a16="http://schemas.microsoft.com/office/drawing/2014/main" id="{0E231AFB-A4CE-4AB2-9D1A-1834A16F5737}"/>
              </a:ext>
            </a:extLst>
          </p:cNvPr>
          <p:cNvSpPr txBox="1">
            <a:spLocks/>
          </p:cNvSpPr>
          <p:nvPr/>
        </p:nvSpPr>
        <p:spPr>
          <a:xfrm>
            <a:off x="287336" y="1481325"/>
            <a:ext cx="8321643" cy="931135"/>
          </a:xfrm>
          <a:prstGeom prst="rect">
            <a:avLst/>
          </a:prstGeom>
        </p:spPr>
        <p:txBody>
          <a:bodyPr vert="horz" lIns="91440" tIns="45720" rIns="91440" bIns="45720" rtlCol="0">
            <a:normAutofit/>
          </a:bodyPr>
          <a:lstStyle>
            <a:lvl1pPr marL="146050" indent="-130175" algn="l" defTabSz="685800" rtl="0" eaLnBrk="1" latinLnBrk="0" hangingPunct="1">
              <a:lnSpc>
                <a:spcPct val="90000"/>
              </a:lnSpc>
              <a:spcBef>
                <a:spcPts val="750"/>
              </a:spcBef>
              <a:buFont typeface="Arial" panose="020B0604020202020204" pitchFamily="34" charset="0"/>
              <a:buChar char="•"/>
              <a:tabLst/>
              <a:defRPr sz="2400" b="0" i="0" kern="1200">
                <a:solidFill>
                  <a:srgbClr val="000000"/>
                </a:solidFill>
                <a:latin typeface="+mn-lt"/>
                <a:ea typeface="+mn-ea"/>
                <a:cs typeface="+mn-cs"/>
              </a:defRPr>
            </a:lvl1pPr>
            <a:lvl2pPr marL="455613" indent="-112713" algn="l" defTabSz="685800" rtl="0" eaLnBrk="1" latinLnBrk="0" hangingPunct="1">
              <a:lnSpc>
                <a:spcPct val="90000"/>
              </a:lnSpc>
              <a:spcBef>
                <a:spcPts val="375"/>
              </a:spcBef>
              <a:buFont typeface="Arial" panose="020B0604020202020204" pitchFamily="34" charset="0"/>
              <a:buChar char="•"/>
              <a:tabLst/>
              <a:defRPr sz="2000" b="0" i="0" kern="1200">
                <a:solidFill>
                  <a:srgbClr val="000000"/>
                </a:solidFill>
                <a:latin typeface="+mn-lt"/>
                <a:ea typeface="+mn-ea"/>
                <a:cs typeface="+mn-cs"/>
              </a:defRPr>
            </a:lvl2pPr>
            <a:lvl3pPr marL="812800" indent="-127000" algn="l" defTabSz="685800" rtl="0" eaLnBrk="1" latinLnBrk="0" hangingPunct="1">
              <a:lnSpc>
                <a:spcPct val="90000"/>
              </a:lnSpc>
              <a:spcBef>
                <a:spcPts val="375"/>
              </a:spcBef>
              <a:buFont typeface="Arial" panose="020B0604020202020204" pitchFamily="34" charset="0"/>
              <a:buChar char="•"/>
              <a:tabLst/>
              <a:defRPr sz="1600" b="0" kern="1200">
                <a:solidFill>
                  <a:srgbClr val="000000"/>
                </a:solidFill>
                <a:latin typeface="+mn-lt"/>
                <a:ea typeface="+mn-ea"/>
                <a:cs typeface="+mn-cs"/>
              </a:defRPr>
            </a:lvl3pPr>
            <a:lvl4pPr marL="1155700" indent="-127000" algn="l" defTabSz="685800" rtl="0" eaLnBrk="1" latinLnBrk="0" hangingPunct="1">
              <a:lnSpc>
                <a:spcPct val="90000"/>
              </a:lnSpc>
              <a:spcBef>
                <a:spcPts val="375"/>
              </a:spcBef>
              <a:buFont typeface="Arial" panose="020B0604020202020204" pitchFamily="34" charset="0"/>
              <a:buChar char="•"/>
              <a:tabLst/>
              <a:defRPr sz="1400" b="0" kern="1200">
                <a:solidFill>
                  <a:srgbClr val="000000"/>
                </a:solidFill>
                <a:latin typeface="+mn-lt"/>
                <a:ea typeface="+mn-ea"/>
                <a:cs typeface="+mn-cs"/>
              </a:defRPr>
            </a:lvl4pPr>
            <a:lvl5pPr marL="1481138" indent="-109538" algn="l" defTabSz="685800" rtl="0" eaLnBrk="1" latinLnBrk="0" hangingPunct="1">
              <a:lnSpc>
                <a:spcPct val="90000"/>
              </a:lnSpc>
              <a:spcBef>
                <a:spcPts val="375"/>
              </a:spcBef>
              <a:buFont typeface="Arial" panose="020B0604020202020204" pitchFamily="34" charset="0"/>
              <a:buChar char="•"/>
              <a:tabLst/>
              <a:defRPr sz="1200" b="0" kern="1200">
                <a:solidFill>
                  <a:srgbClr val="000000"/>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sz="1800" dirty="0">
                <a:latin typeface="+mj-lt"/>
              </a:rPr>
              <a:t> In your visual communications try to keep consistency. Think about the idea of branding. </a:t>
            </a:r>
          </a:p>
        </p:txBody>
      </p:sp>
      <p:graphicFrame>
        <p:nvGraphicFramePr>
          <p:cNvPr id="5" name="Diagram 4">
            <a:extLst>
              <a:ext uri="{FF2B5EF4-FFF2-40B4-BE49-F238E27FC236}">
                <a16:creationId xmlns:a16="http://schemas.microsoft.com/office/drawing/2014/main" id="{F2028234-1DC2-4016-A359-61FFA6FFA71A}"/>
              </a:ext>
            </a:extLst>
          </p:cNvPr>
          <p:cNvGraphicFramePr/>
          <p:nvPr/>
        </p:nvGraphicFramePr>
        <p:xfrm>
          <a:off x="3588350" y="1937982"/>
          <a:ext cx="3875965" cy="343869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607105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CB62C0FE-2144-4E20-8771-D0F292354F53}"/>
              </a:ext>
            </a:extLst>
          </p:cNvPr>
          <p:cNvSpPr>
            <a:spLocks noGrp="1"/>
          </p:cNvSpPr>
          <p:nvPr>
            <p:ph type="subTitle" idx="1"/>
          </p:nvPr>
        </p:nvSpPr>
        <p:spPr/>
        <p:txBody>
          <a:bodyPr>
            <a:normAutofit fontScale="92500" lnSpcReduction="20000"/>
          </a:bodyPr>
          <a:lstStyle/>
          <a:p>
            <a:endParaRPr lang="en-GB"/>
          </a:p>
        </p:txBody>
      </p:sp>
      <p:sp>
        <p:nvSpPr>
          <p:cNvPr id="3" name="Title 2">
            <a:extLst>
              <a:ext uri="{FF2B5EF4-FFF2-40B4-BE49-F238E27FC236}">
                <a16:creationId xmlns:a16="http://schemas.microsoft.com/office/drawing/2014/main" id="{0BA5C965-FB5F-4339-9844-1BEE9CC2665C}"/>
              </a:ext>
            </a:extLst>
          </p:cNvPr>
          <p:cNvSpPr>
            <a:spLocks noGrp="1"/>
          </p:cNvSpPr>
          <p:nvPr>
            <p:ph type="ctrTitle"/>
          </p:nvPr>
        </p:nvSpPr>
        <p:spPr>
          <a:xfrm>
            <a:off x="287336" y="2397999"/>
            <a:ext cx="8091120" cy="725033"/>
          </a:xfrm>
        </p:spPr>
        <p:txBody>
          <a:bodyPr/>
          <a:lstStyle/>
          <a:p>
            <a:r>
              <a:rPr lang="en-US" dirty="0"/>
              <a:t>Use of Digital Advocacy for Policy Influencing</a:t>
            </a:r>
            <a:endParaRPr lang="en-GB" dirty="0"/>
          </a:p>
        </p:txBody>
      </p:sp>
    </p:spTree>
    <p:extLst>
      <p:ext uri="{BB962C8B-B14F-4D97-AF65-F5344CB8AC3E}">
        <p14:creationId xmlns:p14="http://schemas.microsoft.com/office/powerpoint/2010/main" val="109655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p:cNvPicPr>
            <a:picLocks noGrp="1" noChangeAspect="1"/>
          </p:cNvPicPr>
          <p:nvPr>
            <p:ph type="pic" sz="quarter" idx="11"/>
          </p:nvPr>
        </p:nvPicPr>
        <p:blipFill rotWithShape="1">
          <a:blip r:embed="rId3"/>
          <a:srcRect l="5377" t="165" r="8423" b="60307"/>
          <a:stretch/>
        </p:blipFill>
        <p:spPr>
          <a:xfrm>
            <a:off x="628994" y="3552498"/>
            <a:ext cx="6462626" cy="2420054"/>
          </a:xfrm>
          <a:prstGeom prst="rect">
            <a:avLst/>
          </a:prstGeom>
        </p:spPr>
      </p:pic>
      <p:sp>
        <p:nvSpPr>
          <p:cNvPr id="6" name="Rectangle 5"/>
          <p:cNvSpPr/>
          <p:nvPr/>
        </p:nvSpPr>
        <p:spPr>
          <a:xfrm>
            <a:off x="304799" y="480351"/>
            <a:ext cx="3895163" cy="523220"/>
          </a:xfrm>
          <a:prstGeom prst="rect">
            <a:avLst/>
          </a:prstGeom>
        </p:spPr>
        <p:txBody>
          <a:bodyPr wrap="square">
            <a:spAutoFit/>
          </a:bodyPr>
          <a:lstStyle/>
          <a:p>
            <a:r>
              <a:rPr lang="en-GB" sz="2800" b="1" spc="-100" dirty="0">
                <a:solidFill>
                  <a:schemeClr val="tx2"/>
                </a:solidFill>
                <a:latin typeface="+mj-lt"/>
                <a:cs typeface="Estrangelo Edessa" panose="03080600000000000000" pitchFamily="66" charset="0"/>
              </a:rPr>
              <a:t>What is Media?</a:t>
            </a:r>
            <a:endParaRPr lang="en-GB" sz="2800" dirty="0">
              <a:solidFill>
                <a:schemeClr val="tx2"/>
              </a:solidFill>
              <a:latin typeface="+mj-lt"/>
            </a:endParaRPr>
          </a:p>
        </p:txBody>
      </p:sp>
      <p:sp>
        <p:nvSpPr>
          <p:cNvPr id="7" name="Content Placeholder 6"/>
          <p:cNvSpPr>
            <a:spLocks noGrp="1"/>
          </p:cNvSpPr>
          <p:nvPr>
            <p:ph sz="half" idx="1"/>
          </p:nvPr>
        </p:nvSpPr>
        <p:spPr>
          <a:xfrm>
            <a:off x="421340" y="1331134"/>
            <a:ext cx="7557247" cy="2089458"/>
          </a:xfrm>
        </p:spPr>
        <p:txBody>
          <a:bodyPr>
            <a:normAutofit fontScale="92500" lnSpcReduction="10000"/>
          </a:bodyPr>
          <a:lstStyle/>
          <a:p>
            <a:pPr marL="15875" indent="0">
              <a:buNone/>
            </a:pPr>
            <a:r>
              <a:rPr lang="en-GB" sz="1600" dirty="0">
                <a:latin typeface="+mj-lt"/>
              </a:rPr>
              <a:t>Media are forms of communication:  </a:t>
            </a:r>
          </a:p>
          <a:p>
            <a:pPr marL="15875" indent="0">
              <a:buNone/>
            </a:pPr>
            <a:endParaRPr lang="en-GB" sz="1600" dirty="0">
              <a:latin typeface="+mj-lt"/>
            </a:endParaRPr>
          </a:p>
          <a:p>
            <a:r>
              <a:rPr lang="en-GB" sz="1600" dirty="0">
                <a:latin typeface="+mj-lt"/>
              </a:rPr>
              <a:t>Electronic Media - Television and radio</a:t>
            </a:r>
          </a:p>
          <a:p>
            <a:endParaRPr lang="en-GB" sz="1600" dirty="0">
              <a:latin typeface="+mj-lt"/>
            </a:endParaRPr>
          </a:p>
          <a:p>
            <a:r>
              <a:rPr lang="en-GB" sz="1600" dirty="0">
                <a:latin typeface="+mj-lt"/>
              </a:rPr>
              <a:t>Print Media - Newspapers, magazines and other forms of written printed materials </a:t>
            </a:r>
          </a:p>
          <a:p>
            <a:endParaRPr lang="en-GB" sz="1600" dirty="0">
              <a:latin typeface="+mj-lt"/>
            </a:endParaRPr>
          </a:p>
          <a:p>
            <a:r>
              <a:rPr lang="en-GB" sz="1600" dirty="0">
                <a:latin typeface="+mj-lt"/>
              </a:rPr>
              <a:t>Digital Media - online newspapers and magazines, social media networks</a:t>
            </a:r>
          </a:p>
          <a:p>
            <a:endParaRPr lang="en-GB" sz="1800" dirty="0">
              <a:latin typeface="+mj-lt"/>
            </a:endParaRPr>
          </a:p>
        </p:txBody>
      </p:sp>
    </p:spTree>
    <p:extLst>
      <p:ext uri="{BB962C8B-B14F-4D97-AF65-F5344CB8AC3E}">
        <p14:creationId xmlns:p14="http://schemas.microsoft.com/office/powerpoint/2010/main" val="2012268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223" y="453017"/>
            <a:ext cx="8558439" cy="639791"/>
          </a:xfrm>
        </p:spPr>
        <p:txBody>
          <a:bodyPr/>
          <a:lstStyle/>
          <a:p>
            <a:r>
              <a:rPr lang="en-GB" dirty="0">
                <a:latin typeface="Arial (Headings)"/>
              </a:rPr>
              <a:t>Why Media?</a:t>
            </a:r>
          </a:p>
        </p:txBody>
      </p:sp>
      <p:graphicFrame>
        <p:nvGraphicFramePr>
          <p:cNvPr id="6" name="Diagram 5">
            <a:extLst>
              <a:ext uri="{FF2B5EF4-FFF2-40B4-BE49-F238E27FC236}">
                <a16:creationId xmlns:a16="http://schemas.microsoft.com/office/drawing/2014/main" id="{883970C2-1C94-4C41-8C8E-202D8652F9D1}"/>
              </a:ext>
            </a:extLst>
          </p:cNvPr>
          <p:cNvGraphicFramePr/>
          <p:nvPr>
            <p:extLst>
              <p:ext uri="{D42A27DB-BD31-4B8C-83A1-F6EECF244321}">
                <p14:modId xmlns:p14="http://schemas.microsoft.com/office/powerpoint/2010/main" val="453533162"/>
              </p:ext>
            </p:extLst>
          </p:nvPr>
        </p:nvGraphicFramePr>
        <p:xfrm>
          <a:off x="1079863"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5058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451" y="464761"/>
            <a:ext cx="8558212" cy="541973"/>
          </a:xfrm>
        </p:spPr>
        <p:txBody>
          <a:bodyPr/>
          <a:lstStyle/>
          <a:p>
            <a:r>
              <a:rPr lang="en-GB" dirty="0"/>
              <a:t>Comparing Traditional and Digital Media </a:t>
            </a:r>
          </a:p>
        </p:txBody>
      </p:sp>
      <p:pic>
        <p:nvPicPr>
          <p:cNvPr id="1026" name="Picture 2">
            <a:extLst>
              <a:ext uri="{FF2B5EF4-FFF2-40B4-BE49-F238E27FC236}">
                <a16:creationId xmlns:a16="http://schemas.microsoft.com/office/drawing/2014/main" id="{2D91D5FF-4B92-4E67-A7A1-807AC9D249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703" y="1744718"/>
            <a:ext cx="6577659" cy="3828229"/>
          </a:xfrm>
          <a:prstGeom prst="rect">
            <a:avLst/>
          </a:prstGeom>
          <a:ln>
            <a:noFill/>
          </a:ln>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72326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00FA1-D1C8-4522-9ABB-6613E17257F9}"/>
              </a:ext>
            </a:extLst>
          </p:cNvPr>
          <p:cNvSpPr>
            <a:spLocks noGrp="1"/>
          </p:cNvSpPr>
          <p:nvPr>
            <p:ph type="title"/>
          </p:nvPr>
        </p:nvSpPr>
        <p:spPr>
          <a:xfrm>
            <a:off x="292894" y="453110"/>
            <a:ext cx="8558212" cy="541973"/>
          </a:xfrm>
        </p:spPr>
        <p:txBody>
          <a:bodyPr>
            <a:normAutofit/>
          </a:bodyPr>
          <a:lstStyle/>
          <a:p>
            <a:r>
              <a:rPr lang="en-GB" dirty="0"/>
              <a:t>Advantages of Digital Media</a:t>
            </a:r>
          </a:p>
        </p:txBody>
      </p:sp>
      <p:sp>
        <p:nvSpPr>
          <p:cNvPr id="5" name="Rectangle: Rounded Corners 4">
            <a:extLst>
              <a:ext uri="{FF2B5EF4-FFF2-40B4-BE49-F238E27FC236}">
                <a16:creationId xmlns:a16="http://schemas.microsoft.com/office/drawing/2014/main" id="{92F7524C-FE96-4898-88D2-3C047FEB3166}"/>
              </a:ext>
            </a:extLst>
          </p:cNvPr>
          <p:cNvSpPr/>
          <p:nvPr/>
        </p:nvSpPr>
        <p:spPr>
          <a:xfrm>
            <a:off x="866683" y="1928158"/>
            <a:ext cx="2090057" cy="3183610"/>
          </a:xfrm>
          <a:prstGeom prst="roundRect">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PT Sans" panose="020B0503020203020204" pitchFamily="34" charset="0"/>
            </a:endParaRPr>
          </a:p>
        </p:txBody>
      </p:sp>
      <p:sp>
        <p:nvSpPr>
          <p:cNvPr id="7" name="Oval 6">
            <a:extLst>
              <a:ext uri="{FF2B5EF4-FFF2-40B4-BE49-F238E27FC236}">
                <a16:creationId xmlns:a16="http://schemas.microsoft.com/office/drawing/2014/main" id="{4B2F2EF2-B34C-474B-A9B0-439A19C4F0A6}"/>
              </a:ext>
            </a:extLst>
          </p:cNvPr>
          <p:cNvSpPr/>
          <p:nvPr/>
        </p:nvSpPr>
        <p:spPr>
          <a:xfrm>
            <a:off x="272324" y="1356331"/>
            <a:ext cx="1188720" cy="1031966"/>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latin typeface="PT Sans" panose="020B0503020203020204" pitchFamily="34" charset="0"/>
              </a:rPr>
              <a:t>Why</a:t>
            </a:r>
          </a:p>
        </p:txBody>
      </p:sp>
      <p:sp>
        <p:nvSpPr>
          <p:cNvPr id="8" name="Rectangle: Rounded Corners 7">
            <a:extLst>
              <a:ext uri="{FF2B5EF4-FFF2-40B4-BE49-F238E27FC236}">
                <a16:creationId xmlns:a16="http://schemas.microsoft.com/office/drawing/2014/main" id="{847E100C-26FB-4BEC-BB73-E1E0F14124E1}"/>
              </a:ext>
            </a:extLst>
          </p:cNvPr>
          <p:cNvSpPr/>
          <p:nvPr/>
        </p:nvSpPr>
        <p:spPr>
          <a:xfrm>
            <a:off x="3768632" y="3075918"/>
            <a:ext cx="2090057" cy="3087217"/>
          </a:xfrm>
          <a:prstGeom prst="roundRect">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Oval 8">
            <a:extLst>
              <a:ext uri="{FF2B5EF4-FFF2-40B4-BE49-F238E27FC236}">
                <a16:creationId xmlns:a16="http://schemas.microsoft.com/office/drawing/2014/main" id="{B57CFE40-BC11-4146-B06C-554AE7AE7FCD}"/>
              </a:ext>
            </a:extLst>
          </p:cNvPr>
          <p:cNvSpPr/>
          <p:nvPr/>
        </p:nvSpPr>
        <p:spPr>
          <a:xfrm>
            <a:off x="3174273" y="2407699"/>
            <a:ext cx="1188720" cy="1031966"/>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latin typeface="PT Sans" panose="020B0503020203020204" pitchFamily="34" charset="0"/>
              </a:rPr>
              <a:t>When</a:t>
            </a:r>
          </a:p>
        </p:txBody>
      </p:sp>
      <p:sp>
        <p:nvSpPr>
          <p:cNvPr id="10" name="Rectangle: Rounded Corners 9">
            <a:extLst>
              <a:ext uri="{FF2B5EF4-FFF2-40B4-BE49-F238E27FC236}">
                <a16:creationId xmlns:a16="http://schemas.microsoft.com/office/drawing/2014/main" id="{48E1A927-6079-47CB-8995-F3032E46CCFB}"/>
              </a:ext>
            </a:extLst>
          </p:cNvPr>
          <p:cNvSpPr/>
          <p:nvPr/>
        </p:nvSpPr>
        <p:spPr>
          <a:xfrm>
            <a:off x="6453048" y="2111266"/>
            <a:ext cx="2090057" cy="3087217"/>
          </a:xfrm>
          <a:prstGeom prst="roundRect">
            <a:avLst/>
          </a:prstGeom>
          <a:solidFill>
            <a:schemeClr val="bg1"/>
          </a:solid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Oval 10">
            <a:extLst>
              <a:ext uri="{FF2B5EF4-FFF2-40B4-BE49-F238E27FC236}">
                <a16:creationId xmlns:a16="http://schemas.microsoft.com/office/drawing/2014/main" id="{49C2A014-C748-4CC6-8AD5-0FD49F0130AD}"/>
              </a:ext>
            </a:extLst>
          </p:cNvPr>
          <p:cNvSpPr/>
          <p:nvPr/>
        </p:nvSpPr>
        <p:spPr>
          <a:xfrm>
            <a:off x="5858689" y="1323482"/>
            <a:ext cx="1188720" cy="1031966"/>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latin typeface="PT Sans" panose="020B0503020203020204" pitchFamily="34" charset="0"/>
              </a:rPr>
              <a:t>Who</a:t>
            </a:r>
          </a:p>
        </p:txBody>
      </p:sp>
      <p:sp>
        <p:nvSpPr>
          <p:cNvPr id="12" name="TextBox 11">
            <a:extLst>
              <a:ext uri="{FF2B5EF4-FFF2-40B4-BE49-F238E27FC236}">
                <a16:creationId xmlns:a16="http://schemas.microsoft.com/office/drawing/2014/main" id="{FD561BB6-683B-4879-B19B-D5A2D63CCD24}"/>
              </a:ext>
            </a:extLst>
          </p:cNvPr>
          <p:cNvSpPr txBox="1"/>
          <p:nvPr/>
        </p:nvSpPr>
        <p:spPr>
          <a:xfrm>
            <a:off x="-478432" y="2365785"/>
            <a:ext cx="3726182" cy="2462213"/>
          </a:xfrm>
          <a:prstGeom prst="rect">
            <a:avLst/>
          </a:prstGeom>
          <a:noFill/>
        </p:spPr>
        <p:txBody>
          <a:bodyPr wrap="square" rtlCol="0">
            <a:spAutoFit/>
          </a:bodyPr>
          <a:lstStyle/>
          <a:p>
            <a:pPr marL="1657350" lvl="3" indent="-285750">
              <a:buFont typeface="Arial" panose="020B0604020202020204" pitchFamily="34" charset="0"/>
              <a:buChar char="•"/>
            </a:pPr>
            <a:r>
              <a:rPr lang="en-US" sz="1400" dirty="0">
                <a:solidFill>
                  <a:srgbClr val="000000"/>
                </a:solidFill>
              </a:rPr>
              <a:t>Low or no cost</a:t>
            </a:r>
          </a:p>
          <a:p>
            <a:pPr marL="1657350" lvl="3" indent="-285750">
              <a:buFont typeface="Arial" panose="020B0604020202020204" pitchFamily="34" charset="0"/>
              <a:buChar char="•"/>
            </a:pPr>
            <a:r>
              <a:rPr lang="en-US" sz="1400" dirty="0">
                <a:solidFill>
                  <a:srgbClr val="000000"/>
                </a:solidFill>
              </a:rPr>
              <a:t>Potential wide reach</a:t>
            </a:r>
          </a:p>
          <a:p>
            <a:pPr marL="1657350" lvl="3" indent="-285750">
              <a:buFont typeface="Arial" panose="020B0604020202020204" pitchFamily="34" charset="0"/>
              <a:buChar char="•"/>
            </a:pPr>
            <a:r>
              <a:rPr lang="en-US" sz="1400" dirty="0">
                <a:solidFill>
                  <a:srgbClr val="000000"/>
                </a:solidFill>
              </a:rPr>
              <a:t>Instant sharing of information</a:t>
            </a:r>
          </a:p>
          <a:p>
            <a:pPr marL="1657350" lvl="3" indent="-285750">
              <a:buFont typeface="Arial" panose="020B0604020202020204" pitchFamily="34" charset="0"/>
              <a:buChar char="•"/>
            </a:pPr>
            <a:r>
              <a:rPr lang="en-US" sz="1400" dirty="0">
                <a:solidFill>
                  <a:srgbClr val="000000"/>
                </a:solidFill>
              </a:rPr>
              <a:t>New opportunity to listen and monitor progresses </a:t>
            </a:r>
          </a:p>
          <a:p>
            <a:pPr marL="1657350" lvl="3" indent="-285750">
              <a:buFont typeface="Arial" panose="020B0604020202020204" pitchFamily="34" charset="0"/>
              <a:buChar char="•"/>
            </a:pPr>
            <a:r>
              <a:rPr lang="en-US" sz="1400" dirty="0">
                <a:solidFill>
                  <a:srgbClr val="000000"/>
                </a:solidFill>
              </a:rPr>
              <a:t>Connect with almost every Policymakers</a:t>
            </a:r>
          </a:p>
          <a:p>
            <a:pPr marL="1657350" lvl="3" indent="-285750">
              <a:buFont typeface="Arial" panose="020B0604020202020204" pitchFamily="34" charset="0"/>
              <a:buChar char="•"/>
            </a:pPr>
            <a:r>
              <a:rPr lang="en-US" sz="1400" dirty="0">
                <a:solidFill>
                  <a:srgbClr val="000000"/>
                </a:solidFill>
              </a:rPr>
              <a:t>Connect with almost every reporter</a:t>
            </a:r>
            <a:endParaRPr lang="en-GB" sz="1400" dirty="0"/>
          </a:p>
        </p:txBody>
      </p:sp>
      <p:sp>
        <p:nvSpPr>
          <p:cNvPr id="14" name="TextBox 13">
            <a:extLst>
              <a:ext uri="{FF2B5EF4-FFF2-40B4-BE49-F238E27FC236}">
                <a16:creationId xmlns:a16="http://schemas.microsoft.com/office/drawing/2014/main" id="{AEA70582-23B2-485C-B0F1-A690B54A3DF3}"/>
              </a:ext>
            </a:extLst>
          </p:cNvPr>
          <p:cNvSpPr txBox="1"/>
          <p:nvPr/>
        </p:nvSpPr>
        <p:spPr>
          <a:xfrm>
            <a:off x="2429687" y="3406266"/>
            <a:ext cx="3429002" cy="2677656"/>
          </a:xfrm>
          <a:prstGeom prst="rect">
            <a:avLst/>
          </a:prstGeom>
          <a:noFill/>
        </p:spPr>
        <p:txBody>
          <a:bodyPr wrap="square" rtlCol="0">
            <a:spAutoFit/>
          </a:bodyPr>
          <a:lstStyle/>
          <a:p>
            <a:pPr marL="1657350" lvl="3" indent="-285750">
              <a:buFont typeface="Arial" panose="020B0604020202020204" pitchFamily="34" charset="0"/>
              <a:buChar char="•"/>
            </a:pPr>
            <a:r>
              <a:rPr lang="en-US" sz="1400" dirty="0">
                <a:solidFill>
                  <a:srgbClr val="000000"/>
                </a:solidFill>
                <a:latin typeface="PT Sans" panose="020B0503020203020204" pitchFamily="34" charset="0"/>
              </a:rPr>
              <a:t>Anytime you want to engage people to take action</a:t>
            </a:r>
          </a:p>
          <a:p>
            <a:pPr marL="1657350" lvl="3" indent="-285750">
              <a:buFont typeface="Arial" panose="020B0604020202020204" pitchFamily="34" charset="0"/>
              <a:buChar char="•"/>
            </a:pPr>
            <a:endParaRPr lang="en-US" sz="1400" dirty="0">
              <a:solidFill>
                <a:srgbClr val="000000"/>
              </a:solidFill>
              <a:latin typeface="PT Sans" panose="020B0503020203020204" pitchFamily="34" charset="0"/>
            </a:endParaRPr>
          </a:p>
          <a:p>
            <a:pPr marL="1657350" lvl="3" indent="-285750">
              <a:buFont typeface="Arial" panose="020B0604020202020204" pitchFamily="34" charset="0"/>
              <a:buChar char="•"/>
            </a:pPr>
            <a:r>
              <a:rPr lang="en-US" sz="1400" dirty="0">
                <a:solidFill>
                  <a:srgbClr val="000000"/>
                </a:solidFill>
                <a:latin typeface="PT Sans" panose="020B0503020203020204" pitchFamily="34" charset="0"/>
              </a:rPr>
              <a:t>You can join and participate 24/7</a:t>
            </a:r>
          </a:p>
          <a:p>
            <a:pPr marL="1657350" lvl="3" indent="-285750">
              <a:buFont typeface="Arial" panose="020B0604020202020204" pitchFamily="34" charset="0"/>
              <a:buChar char="•"/>
            </a:pPr>
            <a:endParaRPr lang="en-US" sz="1400" dirty="0">
              <a:solidFill>
                <a:srgbClr val="000000"/>
              </a:solidFill>
              <a:latin typeface="PT Sans" panose="020B0503020203020204" pitchFamily="34" charset="0"/>
            </a:endParaRPr>
          </a:p>
          <a:p>
            <a:pPr marL="1657350" lvl="3" indent="-285750">
              <a:buFont typeface="Arial" panose="020B0604020202020204" pitchFamily="34" charset="0"/>
              <a:buChar char="•"/>
            </a:pPr>
            <a:r>
              <a:rPr lang="en-US" sz="1400" dirty="0">
                <a:solidFill>
                  <a:srgbClr val="000000"/>
                </a:solidFill>
                <a:latin typeface="PT Sans" panose="020B0503020203020204" pitchFamily="34" charset="0"/>
              </a:rPr>
              <a:t>However, timing is important to consider when carrying out specific campaigns </a:t>
            </a:r>
          </a:p>
        </p:txBody>
      </p:sp>
      <p:sp>
        <p:nvSpPr>
          <p:cNvPr id="15" name="TextBox 14">
            <a:extLst>
              <a:ext uri="{FF2B5EF4-FFF2-40B4-BE49-F238E27FC236}">
                <a16:creationId xmlns:a16="http://schemas.microsoft.com/office/drawing/2014/main" id="{505B82CC-3049-426B-97A6-206B66989723}"/>
              </a:ext>
            </a:extLst>
          </p:cNvPr>
          <p:cNvSpPr txBox="1"/>
          <p:nvPr/>
        </p:nvSpPr>
        <p:spPr>
          <a:xfrm>
            <a:off x="5114103" y="2345228"/>
            <a:ext cx="3429002" cy="2462213"/>
          </a:xfrm>
          <a:prstGeom prst="rect">
            <a:avLst/>
          </a:prstGeom>
          <a:noFill/>
        </p:spPr>
        <p:txBody>
          <a:bodyPr wrap="square" rtlCol="0">
            <a:spAutoFit/>
          </a:bodyPr>
          <a:lstStyle/>
          <a:p>
            <a:pPr lvl="3"/>
            <a:r>
              <a:rPr lang="en-US" sz="1400" dirty="0">
                <a:solidFill>
                  <a:srgbClr val="000000"/>
                </a:solidFill>
                <a:latin typeface="PT Sans" panose="020B0503020203020204" pitchFamily="34" charset="0"/>
              </a:rPr>
              <a:t>Everyone! </a:t>
            </a:r>
          </a:p>
          <a:p>
            <a:pPr lvl="3"/>
            <a:endParaRPr lang="en-US" sz="1400" dirty="0">
              <a:solidFill>
                <a:srgbClr val="000000"/>
              </a:solidFill>
              <a:latin typeface="PT Sans" panose="020B0503020203020204" pitchFamily="34" charset="0"/>
            </a:endParaRPr>
          </a:p>
          <a:p>
            <a:pPr lvl="3"/>
            <a:r>
              <a:rPr lang="en-US" sz="1400" dirty="0">
                <a:solidFill>
                  <a:srgbClr val="000000"/>
                </a:solidFill>
                <a:latin typeface="PT Sans" panose="020B0503020203020204" pitchFamily="34" charset="0"/>
              </a:rPr>
              <a:t>Almost every advocacy campaign can be beneficial if used strategically to reach out to target audience such as policymakers, relevant government officials, policy influencers etc.</a:t>
            </a:r>
          </a:p>
        </p:txBody>
      </p:sp>
    </p:spTree>
    <p:extLst>
      <p:ext uri="{BB962C8B-B14F-4D97-AF65-F5344CB8AC3E}">
        <p14:creationId xmlns:p14="http://schemas.microsoft.com/office/powerpoint/2010/main" val="3520247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451" y="475394"/>
            <a:ext cx="8558212" cy="541973"/>
          </a:xfrm>
        </p:spPr>
        <p:txBody>
          <a:bodyPr/>
          <a:lstStyle/>
          <a:p>
            <a:r>
              <a:rPr lang="en-GB" dirty="0"/>
              <a:t>What is Digital Advocacy?</a:t>
            </a:r>
          </a:p>
        </p:txBody>
      </p:sp>
      <p:sp>
        <p:nvSpPr>
          <p:cNvPr id="3" name="Rectangle 2"/>
          <p:cNvSpPr/>
          <p:nvPr/>
        </p:nvSpPr>
        <p:spPr>
          <a:xfrm>
            <a:off x="379981" y="1490008"/>
            <a:ext cx="7354767" cy="1938992"/>
          </a:xfrm>
          <a:prstGeom prst="rect">
            <a:avLst/>
          </a:prstGeom>
        </p:spPr>
        <p:txBody>
          <a:bodyPr wrap="square">
            <a:spAutoFit/>
          </a:bodyPr>
          <a:lstStyle/>
          <a:p>
            <a:pPr marL="342900" indent="-342900">
              <a:buFont typeface="Arial" panose="020B0604020202020204" pitchFamily="34" charset="0"/>
              <a:buChar char="•"/>
            </a:pPr>
            <a:r>
              <a:rPr lang="en-GB" sz="2000" dirty="0">
                <a:solidFill>
                  <a:srgbClr val="000000"/>
                </a:solidFill>
                <a:latin typeface="+mj-lt"/>
              </a:rPr>
              <a:t>It is the use of digital technology (digital media) to contact, inform and mobilize a group of concerned people around an issue or cause requiring a policy change or action. </a:t>
            </a:r>
          </a:p>
          <a:p>
            <a:pPr marL="342900" indent="-342900">
              <a:buFont typeface="Arial" panose="020B0604020202020204" pitchFamily="34" charset="0"/>
              <a:buChar char="•"/>
            </a:pPr>
            <a:endParaRPr lang="en-GB" sz="2000" dirty="0">
              <a:solidFill>
                <a:srgbClr val="000000"/>
              </a:solidFill>
              <a:latin typeface="+mj-lt"/>
            </a:endParaRPr>
          </a:p>
          <a:p>
            <a:pPr marL="342900" indent="-342900">
              <a:buFont typeface="Arial" panose="020B0604020202020204" pitchFamily="34" charset="0"/>
              <a:buChar char="•"/>
            </a:pPr>
            <a:r>
              <a:rPr lang="en-GB" sz="2000" dirty="0">
                <a:solidFill>
                  <a:srgbClr val="000000"/>
                </a:solidFill>
                <a:latin typeface="+mj-lt"/>
              </a:rPr>
              <a:t>The purpose for </a:t>
            </a:r>
            <a:r>
              <a:rPr lang="en-GB" sz="2000" b="1" dirty="0">
                <a:solidFill>
                  <a:srgbClr val="000000"/>
                </a:solidFill>
                <a:latin typeface="+mj-lt"/>
              </a:rPr>
              <a:t>digital advocacy </a:t>
            </a:r>
            <a:r>
              <a:rPr lang="en-GB" sz="2000" dirty="0">
                <a:solidFill>
                  <a:srgbClr val="000000"/>
                </a:solidFill>
                <a:latin typeface="+mj-lt"/>
              </a:rPr>
              <a:t>is to mobilize people to take action to bring a change to a common need or issue.</a:t>
            </a:r>
          </a:p>
        </p:txBody>
      </p:sp>
    </p:spTree>
    <p:extLst>
      <p:ext uri="{BB962C8B-B14F-4D97-AF65-F5344CB8AC3E}">
        <p14:creationId xmlns:p14="http://schemas.microsoft.com/office/powerpoint/2010/main" val="2006244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451" y="475394"/>
            <a:ext cx="8558212" cy="541973"/>
          </a:xfrm>
        </p:spPr>
        <p:txBody>
          <a:bodyPr>
            <a:normAutofit fontScale="90000"/>
          </a:bodyPr>
          <a:lstStyle/>
          <a:p>
            <a:r>
              <a:rPr lang="en-GB" dirty="0"/>
              <a:t>When using Digital media for advocacy think about…</a:t>
            </a:r>
          </a:p>
        </p:txBody>
      </p:sp>
      <p:sp>
        <p:nvSpPr>
          <p:cNvPr id="3" name="Rectangle 2"/>
          <p:cNvSpPr/>
          <p:nvPr/>
        </p:nvSpPr>
        <p:spPr>
          <a:xfrm>
            <a:off x="379981" y="1490008"/>
            <a:ext cx="7764559" cy="1786579"/>
          </a:xfrm>
          <a:prstGeom prst="rect">
            <a:avLst/>
          </a:prstGeom>
        </p:spPr>
        <p:txBody>
          <a:bodyPr wrap="square">
            <a:spAutoFit/>
          </a:bodyPr>
          <a:lstStyle/>
          <a:p>
            <a:pPr marL="419100" lvl="0" indent="-342900">
              <a:lnSpc>
                <a:spcPct val="150000"/>
              </a:lnSpc>
              <a:spcBef>
                <a:spcPts val="1400"/>
              </a:spcBef>
              <a:spcAft>
                <a:spcPts val="0"/>
              </a:spcAft>
              <a:buSzPts val="2400"/>
              <a:buFont typeface="Arial" panose="020B0604020202020204" pitchFamily="34" charset="0"/>
              <a:buChar char="•"/>
            </a:pPr>
            <a:r>
              <a:rPr lang="en-GB" sz="2000" dirty="0">
                <a:latin typeface="+mj-lt"/>
              </a:rPr>
              <a:t>Is it appropriate to use digital media?</a:t>
            </a:r>
          </a:p>
          <a:p>
            <a:pPr marL="419100" lvl="0" indent="-342900">
              <a:lnSpc>
                <a:spcPct val="150000"/>
              </a:lnSpc>
              <a:spcBef>
                <a:spcPts val="1400"/>
              </a:spcBef>
              <a:spcAft>
                <a:spcPts val="0"/>
              </a:spcAft>
              <a:buSzPts val="2400"/>
              <a:buFont typeface="Arial" panose="020B0604020202020204" pitchFamily="34" charset="0"/>
              <a:buChar char="•"/>
            </a:pPr>
            <a:r>
              <a:rPr lang="en-GB" sz="2000" dirty="0">
                <a:latin typeface="+mj-lt"/>
              </a:rPr>
              <a:t>How would you use digital media for your advocacy campaign?</a:t>
            </a:r>
          </a:p>
          <a:p>
            <a:pPr marL="419100" lvl="0" indent="-342900">
              <a:lnSpc>
                <a:spcPct val="150000"/>
              </a:lnSpc>
              <a:spcBef>
                <a:spcPts val="1400"/>
              </a:spcBef>
              <a:spcAft>
                <a:spcPts val="0"/>
              </a:spcAft>
              <a:buSzPts val="2400"/>
              <a:buFont typeface="Arial" panose="020B0604020202020204" pitchFamily="34" charset="0"/>
              <a:buChar char="•"/>
            </a:pPr>
            <a:r>
              <a:rPr lang="en-GB" sz="2000" dirty="0">
                <a:latin typeface="+mj-lt"/>
              </a:rPr>
              <a:t>Which platforms would you use and why?</a:t>
            </a:r>
          </a:p>
        </p:txBody>
      </p:sp>
    </p:spTree>
    <p:extLst>
      <p:ext uri="{BB962C8B-B14F-4D97-AF65-F5344CB8AC3E}">
        <p14:creationId xmlns:p14="http://schemas.microsoft.com/office/powerpoint/2010/main" val="2753971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D8775-12C0-9A41-852C-A8D0BB2410CA}"/>
              </a:ext>
            </a:extLst>
          </p:cNvPr>
          <p:cNvSpPr>
            <a:spLocks noGrp="1"/>
          </p:cNvSpPr>
          <p:nvPr>
            <p:ph type="title"/>
          </p:nvPr>
        </p:nvSpPr>
        <p:spPr>
          <a:xfrm>
            <a:off x="287337" y="410901"/>
            <a:ext cx="8558439" cy="639791"/>
          </a:xfrm>
        </p:spPr>
        <p:txBody>
          <a:bodyPr/>
          <a:lstStyle/>
          <a:p>
            <a:r>
              <a:rPr lang="en-US" dirty="0"/>
              <a:t>Advocacy and Communication</a:t>
            </a:r>
          </a:p>
        </p:txBody>
      </p:sp>
      <p:sp>
        <p:nvSpPr>
          <p:cNvPr id="3" name="Content Placeholder 2">
            <a:extLst>
              <a:ext uri="{FF2B5EF4-FFF2-40B4-BE49-F238E27FC236}">
                <a16:creationId xmlns:a16="http://schemas.microsoft.com/office/drawing/2014/main" id="{D1932207-A42A-4443-AF3E-67170A1EFCE2}"/>
              </a:ext>
            </a:extLst>
          </p:cNvPr>
          <p:cNvSpPr>
            <a:spLocks noGrp="1"/>
          </p:cNvSpPr>
          <p:nvPr>
            <p:ph idx="1"/>
          </p:nvPr>
        </p:nvSpPr>
        <p:spPr>
          <a:xfrm>
            <a:off x="287337" y="1268413"/>
            <a:ext cx="7293677" cy="5178686"/>
          </a:xfrm>
        </p:spPr>
        <p:txBody>
          <a:bodyPr>
            <a:normAutofit/>
          </a:bodyPr>
          <a:lstStyle/>
          <a:p>
            <a:r>
              <a:rPr lang="en-US" sz="1800" b="1" dirty="0">
                <a:latin typeface="+mj-lt"/>
              </a:rPr>
              <a:t>Advocacy</a:t>
            </a:r>
            <a:r>
              <a:rPr lang="en-US" sz="1800" dirty="0">
                <a:latin typeface="+mj-lt"/>
              </a:rPr>
              <a:t> is all about influencing and persuading but this will not happen unless advocates are able to </a:t>
            </a:r>
            <a:r>
              <a:rPr lang="en-US" sz="1800" b="1" dirty="0">
                <a:latin typeface="+mj-lt"/>
              </a:rPr>
              <a:t>communicate</a:t>
            </a:r>
            <a:r>
              <a:rPr lang="en-US" sz="1800" dirty="0">
                <a:latin typeface="+mj-lt"/>
              </a:rPr>
              <a:t> their ideas effectively </a:t>
            </a:r>
          </a:p>
          <a:p>
            <a:r>
              <a:rPr lang="en-US" sz="1800" dirty="0">
                <a:latin typeface="+mj-lt"/>
              </a:rPr>
              <a:t>The quality and effectiveness of </a:t>
            </a:r>
            <a:r>
              <a:rPr lang="en-US" sz="1800" b="1" dirty="0">
                <a:latin typeface="+mj-lt"/>
              </a:rPr>
              <a:t>advocacy</a:t>
            </a:r>
            <a:r>
              <a:rPr lang="en-US" sz="1800" dirty="0">
                <a:latin typeface="+mj-lt"/>
              </a:rPr>
              <a:t> is dependent on the strength of </a:t>
            </a:r>
            <a:r>
              <a:rPr lang="en-US" sz="1800" b="1" dirty="0">
                <a:latin typeface="+mj-lt"/>
              </a:rPr>
              <a:t>communications</a:t>
            </a:r>
            <a:r>
              <a:rPr lang="en-US" sz="1800" dirty="0">
                <a:latin typeface="+mj-lt"/>
              </a:rPr>
              <a:t>.</a:t>
            </a:r>
          </a:p>
          <a:p>
            <a:r>
              <a:rPr lang="en-US" sz="1800" dirty="0">
                <a:latin typeface="+mj-lt"/>
              </a:rPr>
              <a:t>Effective </a:t>
            </a:r>
            <a:r>
              <a:rPr lang="en-US" sz="1800" b="1" dirty="0">
                <a:latin typeface="+mj-lt"/>
              </a:rPr>
              <a:t>advocacy communications </a:t>
            </a:r>
            <a:r>
              <a:rPr lang="en-US" sz="1800" dirty="0">
                <a:latin typeface="+mj-lt"/>
              </a:rPr>
              <a:t>must be intentionally designed to drive advocacy goals. </a:t>
            </a:r>
          </a:p>
          <a:p>
            <a:r>
              <a:rPr lang="en-US" sz="1800" b="1" dirty="0">
                <a:latin typeface="+mj-lt"/>
              </a:rPr>
              <a:t>Advocacy communications </a:t>
            </a:r>
            <a:r>
              <a:rPr lang="en-US" sz="1800" dirty="0">
                <a:latin typeface="+mj-lt"/>
              </a:rPr>
              <a:t>must be held to equally rigorous standards and measurement.</a:t>
            </a:r>
          </a:p>
          <a:p>
            <a:r>
              <a:rPr lang="en-US" sz="1800" dirty="0">
                <a:latin typeface="+mj-lt"/>
              </a:rPr>
              <a:t>Bolstering </a:t>
            </a:r>
            <a:r>
              <a:rPr lang="en-US" sz="1800" b="1" dirty="0">
                <a:latin typeface="+mj-lt"/>
              </a:rPr>
              <a:t>advocacy communications capacity </a:t>
            </a:r>
            <a:r>
              <a:rPr lang="en-US" sz="1800" dirty="0">
                <a:latin typeface="+mj-lt"/>
              </a:rPr>
              <a:t>will be a critical step toward fully realizing our advocacy goals.</a:t>
            </a:r>
            <a:endParaRPr lang="en-US" sz="1800" b="1" dirty="0">
              <a:latin typeface="+mj-lt"/>
            </a:endParaRPr>
          </a:p>
        </p:txBody>
      </p:sp>
    </p:spTree>
    <p:extLst>
      <p:ext uri="{BB962C8B-B14F-4D97-AF65-F5344CB8AC3E}">
        <p14:creationId xmlns:p14="http://schemas.microsoft.com/office/powerpoint/2010/main" val="12516807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CC1A5B3-5FBC-4674-89E2-3EAC08EF753F}"/>
              </a:ext>
            </a:extLst>
          </p:cNvPr>
          <p:cNvSpPr>
            <a:spLocks noGrp="1"/>
          </p:cNvSpPr>
          <p:nvPr>
            <p:ph type="subTitle" idx="1"/>
          </p:nvPr>
        </p:nvSpPr>
        <p:spPr/>
        <p:txBody>
          <a:bodyPr>
            <a:normAutofit fontScale="92500" lnSpcReduction="20000"/>
          </a:bodyPr>
          <a:lstStyle/>
          <a:p>
            <a:endParaRPr lang="en-GB"/>
          </a:p>
        </p:txBody>
      </p:sp>
      <p:sp>
        <p:nvSpPr>
          <p:cNvPr id="3" name="Title 2">
            <a:extLst>
              <a:ext uri="{FF2B5EF4-FFF2-40B4-BE49-F238E27FC236}">
                <a16:creationId xmlns:a16="http://schemas.microsoft.com/office/drawing/2014/main" id="{BE3886F0-FFBD-4BFC-9CB4-7DC986052016}"/>
              </a:ext>
            </a:extLst>
          </p:cNvPr>
          <p:cNvSpPr>
            <a:spLocks noGrp="1"/>
          </p:cNvSpPr>
          <p:nvPr>
            <p:ph type="ctrTitle"/>
          </p:nvPr>
        </p:nvSpPr>
        <p:spPr>
          <a:xfrm>
            <a:off x="287336" y="2397999"/>
            <a:ext cx="8176180" cy="725033"/>
          </a:xfrm>
        </p:spPr>
        <p:txBody>
          <a:bodyPr/>
          <a:lstStyle/>
          <a:p>
            <a:r>
              <a:rPr lang="en-GB" dirty="0"/>
              <a:t>The use of social media for advocacy</a:t>
            </a:r>
          </a:p>
        </p:txBody>
      </p:sp>
    </p:spTree>
    <p:extLst>
      <p:ext uri="{BB962C8B-B14F-4D97-AF65-F5344CB8AC3E}">
        <p14:creationId xmlns:p14="http://schemas.microsoft.com/office/powerpoint/2010/main" val="26000214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608627E6-8335-40BA-B525-509B4A45C2A9}"/>
              </a:ext>
            </a:extLst>
          </p:cNvPr>
          <p:cNvGraphicFramePr>
            <a:graphicFrameLocks noGrp="1"/>
          </p:cNvGraphicFramePr>
          <p:nvPr>
            <p:ph sz="half" idx="1"/>
            <p:extLst>
              <p:ext uri="{D42A27DB-BD31-4B8C-83A1-F6EECF244321}">
                <p14:modId xmlns:p14="http://schemas.microsoft.com/office/powerpoint/2010/main" val="2212105233"/>
              </p:ext>
            </p:extLst>
          </p:nvPr>
        </p:nvGraphicFramePr>
        <p:xfrm>
          <a:off x="934279" y="1451113"/>
          <a:ext cx="6102626" cy="33991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B32B9DAB-D3F6-5945-AA32-4085F39BD9B7}"/>
              </a:ext>
            </a:extLst>
          </p:cNvPr>
          <p:cNvSpPr>
            <a:spLocks noGrp="1"/>
          </p:cNvSpPr>
          <p:nvPr>
            <p:ph type="title"/>
          </p:nvPr>
        </p:nvSpPr>
        <p:spPr>
          <a:xfrm>
            <a:off x="298451" y="410755"/>
            <a:ext cx="8558212" cy="541973"/>
          </a:xfrm>
        </p:spPr>
        <p:txBody>
          <a:bodyPr>
            <a:normAutofit fontScale="90000"/>
          </a:bodyPr>
          <a:lstStyle/>
          <a:p>
            <a:r>
              <a:rPr lang="en-US" dirty="0"/>
              <a:t>From the Advocacy Message to the Social Media Message for Advocacy </a:t>
            </a:r>
          </a:p>
        </p:txBody>
      </p:sp>
    </p:spTree>
    <p:extLst>
      <p:ext uri="{BB962C8B-B14F-4D97-AF65-F5344CB8AC3E}">
        <p14:creationId xmlns:p14="http://schemas.microsoft.com/office/powerpoint/2010/main" val="20375003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894" y="332704"/>
            <a:ext cx="8558212" cy="713889"/>
          </a:xfrm>
        </p:spPr>
        <p:txBody>
          <a:bodyPr>
            <a:noAutofit/>
          </a:bodyPr>
          <a:lstStyle/>
          <a:p>
            <a:r>
              <a:rPr lang="en-GB" dirty="0"/>
              <a:t>Tips when using social media to drive advocacy</a:t>
            </a:r>
          </a:p>
        </p:txBody>
      </p:sp>
      <p:sp>
        <p:nvSpPr>
          <p:cNvPr id="3" name="Rectangle 2"/>
          <p:cNvSpPr/>
          <p:nvPr/>
        </p:nvSpPr>
        <p:spPr>
          <a:xfrm>
            <a:off x="457199" y="1305342"/>
            <a:ext cx="7251406" cy="4524315"/>
          </a:xfrm>
          <a:prstGeom prst="rect">
            <a:avLst/>
          </a:prstGeom>
        </p:spPr>
        <p:txBody>
          <a:bodyPr wrap="square">
            <a:spAutoFit/>
          </a:bodyPr>
          <a:lstStyle/>
          <a:p>
            <a:pPr marL="457200" indent="-457200">
              <a:buFont typeface="Arial" panose="020B0604020202020204" pitchFamily="34" charset="0"/>
              <a:buChar char="•"/>
            </a:pPr>
            <a:r>
              <a:rPr lang="en-GB" dirty="0">
                <a:solidFill>
                  <a:srgbClr val="000000"/>
                </a:solidFill>
                <a:latin typeface="+mj-lt"/>
              </a:rPr>
              <a:t>Focus- hatch a goal that will make impact</a:t>
            </a:r>
          </a:p>
          <a:p>
            <a:pPr marL="457200" indent="-457200">
              <a:buFont typeface="Arial" panose="020B0604020202020204" pitchFamily="34" charset="0"/>
              <a:buChar char="•"/>
            </a:pPr>
            <a:endParaRPr lang="en-GB" dirty="0">
              <a:solidFill>
                <a:srgbClr val="000000"/>
              </a:solidFill>
              <a:latin typeface="+mj-lt"/>
            </a:endParaRPr>
          </a:p>
          <a:p>
            <a:pPr marL="457200" indent="-457200">
              <a:buFont typeface="Arial" panose="020B0604020202020204" pitchFamily="34" charset="0"/>
              <a:buChar char="•"/>
            </a:pPr>
            <a:r>
              <a:rPr lang="en-GB" dirty="0">
                <a:solidFill>
                  <a:srgbClr val="000000"/>
                </a:solidFill>
                <a:latin typeface="+mj-lt"/>
              </a:rPr>
              <a:t>Grab attention- be consistent in your approaches by using various strategies and platforms</a:t>
            </a:r>
          </a:p>
          <a:p>
            <a:pPr marL="457200" indent="-457200">
              <a:buFont typeface="Arial" panose="020B0604020202020204" pitchFamily="34" charset="0"/>
              <a:buChar char="•"/>
            </a:pPr>
            <a:endParaRPr lang="en-GB" dirty="0">
              <a:solidFill>
                <a:srgbClr val="000000"/>
              </a:solidFill>
              <a:latin typeface="+mj-lt"/>
            </a:endParaRPr>
          </a:p>
          <a:p>
            <a:pPr marL="457200" indent="-457200">
              <a:buFont typeface="Arial" panose="020B0604020202020204" pitchFamily="34" charset="0"/>
              <a:buChar char="•"/>
            </a:pPr>
            <a:r>
              <a:rPr lang="en-GB" dirty="0">
                <a:solidFill>
                  <a:srgbClr val="000000"/>
                </a:solidFill>
                <a:latin typeface="+mj-lt"/>
              </a:rPr>
              <a:t>Engage- make people connect with your goals</a:t>
            </a:r>
          </a:p>
          <a:p>
            <a:pPr marL="457200" indent="-457200">
              <a:buFont typeface="Arial" panose="020B0604020202020204" pitchFamily="34" charset="0"/>
              <a:buChar char="•"/>
            </a:pPr>
            <a:endParaRPr lang="en-GB" dirty="0">
              <a:solidFill>
                <a:srgbClr val="000000"/>
              </a:solidFill>
              <a:latin typeface="+mj-lt"/>
            </a:endParaRPr>
          </a:p>
          <a:p>
            <a:pPr marL="457200" indent="-457200">
              <a:buFont typeface="Arial" panose="020B0604020202020204" pitchFamily="34" charset="0"/>
              <a:buChar char="•"/>
            </a:pPr>
            <a:r>
              <a:rPr lang="en-GB" dirty="0">
                <a:solidFill>
                  <a:srgbClr val="000000"/>
                </a:solidFill>
                <a:latin typeface="+mj-lt"/>
              </a:rPr>
              <a:t>Take Action- empower others, enable and cultivate a movement</a:t>
            </a:r>
          </a:p>
          <a:p>
            <a:pPr marL="457200" indent="-457200">
              <a:buFont typeface="Arial" panose="020B0604020202020204" pitchFamily="34" charset="0"/>
              <a:buChar char="•"/>
            </a:pPr>
            <a:endParaRPr lang="en-GB" dirty="0">
              <a:solidFill>
                <a:srgbClr val="000000"/>
              </a:solidFill>
              <a:latin typeface="+mj-lt"/>
            </a:endParaRPr>
          </a:p>
          <a:p>
            <a:pPr marL="457200" indent="-457200">
              <a:buFont typeface="Arial" panose="020B0604020202020204" pitchFamily="34" charset="0"/>
              <a:buChar char="•"/>
            </a:pPr>
            <a:r>
              <a:rPr lang="en-GB" dirty="0">
                <a:solidFill>
                  <a:srgbClr val="000000"/>
                </a:solidFill>
                <a:latin typeface="+mj-lt"/>
              </a:rPr>
              <a:t>Know the do’s and don’ts of social media engagement</a:t>
            </a:r>
          </a:p>
          <a:p>
            <a:pPr marL="457200" indent="-457200">
              <a:buFont typeface="Arial" panose="020B0604020202020204" pitchFamily="34" charset="0"/>
              <a:buChar char="•"/>
            </a:pPr>
            <a:endParaRPr lang="en-GB" dirty="0">
              <a:solidFill>
                <a:srgbClr val="000000"/>
              </a:solidFill>
              <a:latin typeface="+mj-lt"/>
            </a:endParaRPr>
          </a:p>
          <a:p>
            <a:pPr marL="457200" indent="-457200">
              <a:buFont typeface="Arial" panose="020B0604020202020204" pitchFamily="34" charset="0"/>
              <a:buChar char="•"/>
            </a:pPr>
            <a:r>
              <a:rPr lang="en-GB" dirty="0">
                <a:solidFill>
                  <a:srgbClr val="000000"/>
                </a:solidFill>
                <a:latin typeface="+mj-lt"/>
              </a:rPr>
              <a:t>Do not only promote your cause- listen and monitor the activities of others, join others conversations (engage and interact)</a:t>
            </a:r>
          </a:p>
          <a:p>
            <a:pPr marL="457200" indent="-457200">
              <a:buFont typeface="Arial" panose="020B0604020202020204" pitchFamily="34" charset="0"/>
              <a:buChar char="•"/>
            </a:pPr>
            <a:endParaRPr lang="en-GB" dirty="0">
              <a:solidFill>
                <a:srgbClr val="000000"/>
              </a:solidFill>
              <a:latin typeface="+mj-lt"/>
            </a:endParaRPr>
          </a:p>
          <a:p>
            <a:pPr marL="457200" indent="-457200">
              <a:buFont typeface="Arial" panose="020B0604020202020204" pitchFamily="34" charset="0"/>
              <a:buChar char="•"/>
            </a:pPr>
            <a:r>
              <a:rPr lang="en-GB" dirty="0">
                <a:solidFill>
                  <a:srgbClr val="000000"/>
                </a:solidFill>
                <a:latin typeface="+mj-lt"/>
              </a:rPr>
              <a:t>Be sure to credit others when repeating information or quoting them.</a:t>
            </a:r>
          </a:p>
        </p:txBody>
      </p:sp>
    </p:spTree>
    <p:extLst>
      <p:ext uri="{BB962C8B-B14F-4D97-AF65-F5344CB8AC3E}">
        <p14:creationId xmlns:p14="http://schemas.microsoft.com/office/powerpoint/2010/main" val="3861626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894" y="356986"/>
            <a:ext cx="8558212" cy="713889"/>
          </a:xfrm>
        </p:spPr>
        <p:txBody>
          <a:bodyPr>
            <a:noAutofit/>
          </a:bodyPr>
          <a:lstStyle/>
          <a:p>
            <a:r>
              <a:rPr lang="en-US" sz="2800" b="1" dirty="0">
                <a:solidFill>
                  <a:schemeClr val="tx2"/>
                </a:solidFill>
              </a:rPr>
              <a:t>Building a strong Social Media Presence</a:t>
            </a:r>
            <a:endParaRPr lang="en-GB" sz="3200" b="1" dirty="0">
              <a:solidFill>
                <a:schemeClr val="tx2"/>
              </a:solidFill>
            </a:endParaRPr>
          </a:p>
        </p:txBody>
      </p:sp>
      <p:sp>
        <p:nvSpPr>
          <p:cNvPr id="3" name="Rectangle 2"/>
          <p:cNvSpPr/>
          <p:nvPr/>
        </p:nvSpPr>
        <p:spPr>
          <a:xfrm>
            <a:off x="457199" y="1305342"/>
            <a:ext cx="7251406" cy="4524315"/>
          </a:xfrm>
          <a:prstGeom prst="rect">
            <a:avLst/>
          </a:prstGeom>
        </p:spPr>
        <p:txBody>
          <a:bodyPr wrap="square">
            <a:spAutoFit/>
          </a:bodyPr>
          <a:lstStyle/>
          <a:p>
            <a:pPr marL="0" indent="0">
              <a:buNone/>
            </a:pPr>
            <a:r>
              <a:rPr lang="en-US" sz="1800" dirty="0">
                <a:solidFill>
                  <a:srgbClr val="000000"/>
                </a:solidFill>
                <a:latin typeface="+mj-lt"/>
              </a:rPr>
              <a:t>Content Plan: to stay on top of your advocacy and campaign objectives, develop a content plan or editorial calendar of the topics you will be posting, including:</a:t>
            </a:r>
          </a:p>
          <a:p>
            <a:pPr marL="285750" indent="-285750">
              <a:buFont typeface="Arial" panose="020B0604020202020204" pitchFamily="34" charset="0"/>
              <a:buChar char="•"/>
            </a:pPr>
            <a:r>
              <a:rPr lang="en-US" sz="1800" dirty="0">
                <a:solidFill>
                  <a:srgbClr val="000000"/>
                </a:solidFill>
                <a:latin typeface="+mj-lt"/>
              </a:rPr>
              <a:t>Set your expected dates for desired outcomes.</a:t>
            </a:r>
          </a:p>
          <a:p>
            <a:pPr marL="285750" indent="-285750">
              <a:buFont typeface="Arial" panose="020B0604020202020204" pitchFamily="34" charset="0"/>
              <a:buChar char="•"/>
            </a:pPr>
            <a:endParaRPr lang="en-US" sz="1800" dirty="0">
              <a:solidFill>
                <a:srgbClr val="000000"/>
              </a:solidFill>
              <a:latin typeface="+mj-lt"/>
            </a:endParaRPr>
          </a:p>
          <a:p>
            <a:pPr marL="285750" indent="-285750">
              <a:buFont typeface="Arial" panose="020B0604020202020204" pitchFamily="34" charset="0"/>
              <a:buChar char="•"/>
            </a:pPr>
            <a:r>
              <a:rPr lang="en-US" sz="1800" dirty="0">
                <a:solidFill>
                  <a:srgbClr val="000000"/>
                </a:solidFill>
                <a:latin typeface="+mj-lt"/>
              </a:rPr>
              <a:t>Start by developing a skeletal framework of content, which can be updated as the campaign progresses.</a:t>
            </a:r>
          </a:p>
          <a:p>
            <a:pPr marL="285750" indent="-285750">
              <a:buFont typeface="Arial" panose="020B0604020202020204" pitchFamily="34" charset="0"/>
              <a:buChar char="•"/>
            </a:pPr>
            <a:endParaRPr lang="en-US" sz="1800" dirty="0">
              <a:solidFill>
                <a:srgbClr val="000000"/>
              </a:solidFill>
              <a:latin typeface="+mj-lt"/>
            </a:endParaRPr>
          </a:p>
          <a:p>
            <a:pPr marL="285750" indent="-285750">
              <a:buFont typeface="Arial" panose="020B0604020202020204" pitchFamily="34" charset="0"/>
              <a:buChar char="•"/>
            </a:pPr>
            <a:r>
              <a:rPr lang="en-US" sz="1800" dirty="0">
                <a:solidFill>
                  <a:srgbClr val="000000"/>
                </a:solidFill>
                <a:latin typeface="+mj-lt"/>
              </a:rPr>
              <a:t>Integrate and streamline all your digital and social media efforts while retaining an authentic presence on each platform. E.g., use opportunities to share key information across platforms easily. </a:t>
            </a:r>
            <a:endParaRPr lang="en-US" dirty="0">
              <a:solidFill>
                <a:srgbClr val="000000"/>
              </a:solidFill>
              <a:latin typeface="+mj-lt"/>
            </a:endParaRPr>
          </a:p>
          <a:p>
            <a:pPr marL="285750" indent="-285750">
              <a:buFont typeface="Arial" panose="020B0604020202020204" pitchFamily="34" charset="0"/>
              <a:buChar char="•"/>
            </a:pPr>
            <a:endParaRPr lang="en-US" sz="1800" dirty="0">
              <a:solidFill>
                <a:srgbClr val="000000"/>
              </a:solidFill>
              <a:latin typeface="+mj-lt"/>
            </a:endParaRPr>
          </a:p>
          <a:p>
            <a:pPr marL="285750" indent="-285750">
              <a:buFont typeface="Arial" panose="020B0604020202020204" pitchFamily="34" charset="0"/>
              <a:buChar char="•"/>
            </a:pPr>
            <a:r>
              <a:rPr lang="en-US" sz="1800" dirty="0">
                <a:solidFill>
                  <a:srgbClr val="000000"/>
                </a:solidFill>
                <a:latin typeface="+mj-lt"/>
              </a:rPr>
              <a:t>Integrate all your online efforts with your offline efforts (physical engagement) to maximize success. Make sure to include your social media platforms (reference points) on printed materials and also promote contents on the printed materials online. </a:t>
            </a:r>
          </a:p>
        </p:txBody>
      </p:sp>
    </p:spTree>
    <p:extLst>
      <p:ext uri="{BB962C8B-B14F-4D97-AF65-F5344CB8AC3E}">
        <p14:creationId xmlns:p14="http://schemas.microsoft.com/office/powerpoint/2010/main" val="11402509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199" y="1305342"/>
            <a:ext cx="7251406" cy="3826689"/>
          </a:xfrm>
          <a:prstGeom prst="rect">
            <a:avLst/>
          </a:prstGeom>
        </p:spPr>
        <p:txBody>
          <a:bodyPr wrap="square">
            <a:spAutoFit/>
          </a:bodyPr>
          <a:lstStyle/>
          <a:p>
            <a:pPr marL="285750" lvl="1" indent="-285750">
              <a:spcBef>
                <a:spcPts val="750"/>
              </a:spcBef>
              <a:buFont typeface="Arial" panose="020B0604020202020204" pitchFamily="34" charset="0"/>
              <a:buChar char="•"/>
            </a:pPr>
            <a:r>
              <a:rPr lang="en-US" sz="1800" dirty="0">
                <a:solidFill>
                  <a:srgbClr val="000000"/>
                </a:solidFill>
                <a:latin typeface="+mj-lt"/>
              </a:rPr>
              <a:t>Learn how to use different social media platforms for different audience to achieve your Advocacy and Policy Influencing goals</a:t>
            </a:r>
          </a:p>
          <a:p>
            <a:pPr marL="285750" lvl="1" indent="-285750">
              <a:spcBef>
                <a:spcPts val="750"/>
              </a:spcBef>
              <a:buFont typeface="Arial" panose="020B0604020202020204" pitchFamily="34" charset="0"/>
              <a:buChar char="•"/>
            </a:pPr>
            <a:endParaRPr lang="en-US" sz="1800" dirty="0">
              <a:solidFill>
                <a:srgbClr val="000000"/>
              </a:solidFill>
              <a:latin typeface="+mj-lt"/>
            </a:endParaRPr>
          </a:p>
          <a:p>
            <a:pPr marL="285750" lvl="1" indent="-285750">
              <a:spcBef>
                <a:spcPts val="750"/>
              </a:spcBef>
              <a:buFont typeface="Arial" panose="020B0604020202020204" pitchFamily="34" charset="0"/>
              <a:buChar char="•"/>
            </a:pPr>
            <a:r>
              <a:rPr lang="en-US" sz="1800" dirty="0">
                <a:solidFill>
                  <a:srgbClr val="000000"/>
                </a:solidFill>
                <a:latin typeface="+mj-lt"/>
              </a:rPr>
              <a:t>Follow policy makers at all levels of government on various social media platform, understand what policy makers are saying on social media- this will help you craft speaking points and messages you’ll need to communicate with them on your campaign issues.</a:t>
            </a:r>
          </a:p>
          <a:p>
            <a:pPr marL="285750" lvl="1" indent="-285750">
              <a:spcBef>
                <a:spcPts val="750"/>
              </a:spcBef>
              <a:buFont typeface="Arial" panose="020B0604020202020204" pitchFamily="34" charset="0"/>
              <a:buChar char="•"/>
            </a:pPr>
            <a:endParaRPr lang="en-US" sz="1800" dirty="0">
              <a:solidFill>
                <a:srgbClr val="000000"/>
              </a:solidFill>
              <a:latin typeface="+mj-lt"/>
            </a:endParaRPr>
          </a:p>
          <a:p>
            <a:pPr marL="285750" lvl="1" indent="-285750">
              <a:spcBef>
                <a:spcPts val="750"/>
              </a:spcBef>
              <a:buFont typeface="Arial" panose="020B0604020202020204" pitchFamily="34" charset="0"/>
              <a:buChar char="•"/>
            </a:pPr>
            <a:r>
              <a:rPr lang="en-US" sz="1800" dirty="0">
                <a:solidFill>
                  <a:srgbClr val="000000"/>
                </a:solidFill>
                <a:latin typeface="+mj-lt"/>
              </a:rPr>
              <a:t>Try to build a community of advocacy coalitions through platforms such as Facebook or WhatsApp groups - this will increase your public pressure efforts and build grassroots support for your campaign.</a:t>
            </a:r>
          </a:p>
        </p:txBody>
      </p:sp>
      <p:sp>
        <p:nvSpPr>
          <p:cNvPr id="4" name="Title 1">
            <a:extLst>
              <a:ext uri="{FF2B5EF4-FFF2-40B4-BE49-F238E27FC236}">
                <a16:creationId xmlns:a16="http://schemas.microsoft.com/office/drawing/2014/main" id="{386AA700-3324-41F5-89EB-17CB44E6B275}"/>
              </a:ext>
            </a:extLst>
          </p:cNvPr>
          <p:cNvSpPr txBox="1">
            <a:spLocks/>
          </p:cNvSpPr>
          <p:nvPr/>
        </p:nvSpPr>
        <p:spPr>
          <a:xfrm>
            <a:off x="211377" y="370179"/>
            <a:ext cx="8558212" cy="713889"/>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2800" b="1" i="0" kern="1200">
                <a:solidFill>
                  <a:schemeClr val="tx2"/>
                </a:solidFill>
                <a:latin typeface="+mj-lt"/>
                <a:ea typeface="+mj-ea"/>
                <a:cs typeface="+mj-cs"/>
              </a:defRPr>
            </a:lvl1pPr>
          </a:lstStyle>
          <a:p>
            <a:r>
              <a:rPr lang="en-US" dirty="0"/>
              <a:t>Building a strong Social Media Presence</a:t>
            </a:r>
            <a:endParaRPr lang="en-GB" sz="3200" dirty="0"/>
          </a:p>
        </p:txBody>
      </p:sp>
    </p:spTree>
    <p:extLst>
      <p:ext uri="{BB962C8B-B14F-4D97-AF65-F5344CB8AC3E}">
        <p14:creationId xmlns:p14="http://schemas.microsoft.com/office/powerpoint/2010/main" val="26706637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92894" y="390333"/>
            <a:ext cx="8558212" cy="541973"/>
          </a:xfrm>
        </p:spPr>
        <p:txBody>
          <a:bodyPr/>
          <a:lstStyle/>
          <a:p>
            <a:r>
              <a:rPr lang="en-GB" dirty="0"/>
              <a:t>Examples of social media advocacies</a:t>
            </a:r>
          </a:p>
        </p:txBody>
      </p:sp>
      <p:pic>
        <p:nvPicPr>
          <p:cNvPr id="6" name="Picture Placeholder 5"/>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l="22547" t="14374" r="27629" b="3771"/>
          <a:stretch/>
        </p:blipFill>
        <p:spPr>
          <a:xfrm>
            <a:off x="1807535" y="1371600"/>
            <a:ext cx="5316279" cy="4423144"/>
          </a:xfrm>
        </p:spPr>
      </p:pic>
    </p:spTree>
    <p:extLst>
      <p:ext uri="{BB962C8B-B14F-4D97-AF65-F5344CB8AC3E}">
        <p14:creationId xmlns:p14="http://schemas.microsoft.com/office/powerpoint/2010/main" val="30670974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0287121-2CF2-48F5-9781-26D0207BB207}"/>
              </a:ext>
            </a:extLst>
          </p:cNvPr>
          <p:cNvSpPr>
            <a:spLocks noGrp="1"/>
          </p:cNvSpPr>
          <p:nvPr>
            <p:ph type="subTitle" idx="1"/>
          </p:nvPr>
        </p:nvSpPr>
        <p:spPr/>
        <p:txBody>
          <a:bodyPr>
            <a:normAutofit fontScale="92500" lnSpcReduction="20000"/>
          </a:bodyPr>
          <a:lstStyle/>
          <a:p>
            <a:endParaRPr lang="en-GB"/>
          </a:p>
        </p:txBody>
      </p:sp>
      <p:sp>
        <p:nvSpPr>
          <p:cNvPr id="3" name="Title 2">
            <a:extLst>
              <a:ext uri="{FF2B5EF4-FFF2-40B4-BE49-F238E27FC236}">
                <a16:creationId xmlns:a16="http://schemas.microsoft.com/office/drawing/2014/main" id="{ADFB5352-D170-4DEF-8BB4-C0E63B4F95C8}"/>
              </a:ext>
            </a:extLst>
          </p:cNvPr>
          <p:cNvSpPr>
            <a:spLocks noGrp="1"/>
          </p:cNvSpPr>
          <p:nvPr>
            <p:ph type="ctrTitle"/>
          </p:nvPr>
        </p:nvSpPr>
        <p:spPr>
          <a:xfrm>
            <a:off x="287336" y="2397999"/>
            <a:ext cx="7857204" cy="725033"/>
          </a:xfrm>
        </p:spPr>
        <p:txBody>
          <a:bodyPr/>
          <a:lstStyle/>
          <a:p>
            <a:r>
              <a:rPr lang="en-GB" b="1" i="0" u="none" strike="noStrike" dirty="0">
                <a:effectLst/>
                <a:latin typeface="Arial" panose="020B0604020202020204" pitchFamily="34" charset="0"/>
              </a:rPr>
              <a:t>Planning your communications</a:t>
            </a:r>
            <a:r>
              <a:rPr lang="en-GB" b="0" i="0" dirty="0">
                <a:effectLst/>
                <a:latin typeface="Arial" panose="020B0604020202020204" pitchFamily="34" charset="0"/>
              </a:rPr>
              <a:t>​</a:t>
            </a:r>
            <a:endParaRPr lang="en-GB" dirty="0"/>
          </a:p>
        </p:txBody>
      </p:sp>
    </p:spTree>
    <p:extLst>
      <p:ext uri="{BB962C8B-B14F-4D97-AF65-F5344CB8AC3E}">
        <p14:creationId xmlns:p14="http://schemas.microsoft.com/office/powerpoint/2010/main" val="3098419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FFF1E-6AF9-4BB3-B25F-0FAD013E6B87}"/>
              </a:ext>
            </a:extLst>
          </p:cNvPr>
          <p:cNvSpPr>
            <a:spLocks noGrp="1"/>
          </p:cNvSpPr>
          <p:nvPr>
            <p:ph type="title"/>
          </p:nvPr>
        </p:nvSpPr>
        <p:spPr>
          <a:xfrm>
            <a:off x="298223" y="410494"/>
            <a:ext cx="8558439" cy="639791"/>
          </a:xfrm>
        </p:spPr>
        <p:txBody>
          <a:bodyPr/>
          <a:lstStyle/>
          <a:p>
            <a:r>
              <a:rPr lang="en-GB" dirty="0"/>
              <a:t>Communicating strategically and politically</a:t>
            </a:r>
            <a:r>
              <a:rPr lang="en-GB" b="0" i="0" dirty="0">
                <a:solidFill>
                  <a:srgbClr val="000000"/>
                </a:solidFill>
                <a:effectLst/>
                <a:latin typeface="Arial" panose="020B0604020202020204" pitchFamily="34" charset="0"/>
              </a:rPr>
              <a:t>​</a:t>
            </a:r>
            <a:endParaRPr lang="en-GB" dirty="0"/>
          </a:p>
        </p:txBody>
      </p:sp>
      <p:sp>
        <p:nvSpPr>
          <p:cNvPr id="3" name="Content Placeholder 2">
            <a:extLst>
              <a:ext uri="{FF2B5EF4-FFF2-40B4-BE49-F238E27FC236}">
                <a16:creationId xmlns:a16="http://schemas.microsoft.com/office/drawing/2014/main" id="{1D61F9DF-B42F-4B6B-9610-D1B29FDD7289}"/>
              </a:ext>
            </a:extLst>
          </p:cNvPr>
          <p:cNvSpPr>
            <a:spLocks noGrp="1"/>
          </p:cNvSpPr>
          <p:nvPr>
            <p:ph idx="1"/>
          </p:nvPr>
        </p:nvSpPr>
        <p:spPr>
          <a:xfrm>
            <a:off x="287337" y="1268413"/>
            <a:ext cx="7325575" cy="4706360"/>
          </a:xfrm>
        </p:spPr>
        <p:txBody>
          <a:bodyPr/>
          <a:lstStyle/>
          <a:p>
            <a:pPr marL="265113" indent="-249238" algn="l" rtl="0" fontAlgn="base">
              <a:buFont typeface="Arial" panose="020B0604020202020204" pitchFamily="34" charset="0"/>
              <a:buChar char="•"/>
            </a:pPr>
            <a:r>
              <a:rPr lang="en-US" sz="1800" b="0" i="0" u="none" strike="noStrike" dirty="0">
                <a:solidFill>
                  <a:srgbClr val="222222"/>
                </a:solidFill>
                <a:effectLst/>
                <a:latin typeface="+mj-lt"/>
              </a:rPr>
              <a:t>What are the objectives of the piece of communication you have chosen to develop? </a:t>
            </a:r>
            <a:r>
              <a:rPr lang="en-US" sz="1800" b="0" i="0" dirty="0">
                <a:solidFill>
                  <a:srgbClr val="4D8076"/>
                </a:solidFill>
                <a:effectLst/>
                <a:latin typeface="+mj-lt"/>
              </a:rPr>
              <a:t>​</a:t>
            </a:r>
          </a:p>
          <a:p>
            <a:pPr marL="265113" indent="-249238" algn="l" rtl="0" fontAlgn="base">
              <a:buFont typeface="Arial" panose="020B0604020202020204" pitchFamily="34" charset="0"/>
              <a:buChar char="•"/>
            </a:pPr>
            <a:endParaRPr lang="en-US" sz="1800" b="0" i="0" dirty="0">
              <a:solidFill>
                <a:srgbClr val="4D8076"/>
              </a:solidFill>
              <a:effectLst/>
              <a:latin typeface="+mj-lt"/>
            </a:endParaRPr>
          </a:p>
          <a:p>
            <a:pPr marL="265113" indent="-249238" algn="l" rtl="0" fontAlgn="base">
              <a:buFont typeface="Arial" panose="020B0604020202020204" pitchFamily="34" charset="0"/>
              <a:buChar char="•"/>
            </a:pPr>
            <a:r>
              <a:rPr lang="en-US" sz="1800" b="0" i="0" u="none" strike="noStrike" dirty="0">
                <a:solidFill>
                  <a:srgbClr val="222222"/>
                </a:solidFill>
                <a:effectLst/>
                <a:latin typeface="+mj-lt"/>
              </a:rPr>
              <a:t>How is that specific piece of comms going to support your advocacy?</a:t>
            </a:r>
            <a:r>
              <a:rPr lang="en-US" sz="1800" b="0" i="0" dirty="0">
                <a:solidFill>
                  <a:srgbClr val="4D8076"/>
                </a:solidFill>
                <a:effectLst/>
                <a:latin typeface="+mj-lt"/>
              </a:rPr>
              <a:t>​</a:t>
            </a:r>
          </a:p>
          <a:p>
            <a:pPr marL="265113" indent="-249238" algn="l" rtl="0" fontAlgn="base">
              <a:buFont typeface="Arial" panose="020B0604020202020204" pitchFamily="34" charset="0"/>
              <a:buChar char="•"/>
            </a:pPr>
            <a:endParaRPr lang="en-US" sz="1800" b="0" i="0" dirty="0">
              <a:solidFill>
                <a:srgbClr val="4D8076"/>
              </a:solidFill>
              <a:effectLst/>
              <a:latin typeface="+mj-lt"/>
            </a:endParaRPr>
          </a:p>
          <a:p>
            <a:pPr marL="265113" indent="-249238" algn="l" rtl="0" fontAlgn="base">
              <a:buFont typeface="Arial" panose="020B0604020202020204" pitchFamily="34" charset="0"/>
              <a:buChar char="•"/>
            </a:pPr>
            <a:r>
              <a:rPr lang="en-US" sz="1800" b="0" i="0" u="none" strike="noStrike" dirty="0">
                <a:solidFill>
                  <a:srgbClr val="222222"/>
                </a:solidFill>
                <a:effectLst/>
                <a:latin typeface="+mj-lt"/>
              </a:rPr>
              <a:t>When is this going to take place? And what actions are needed to achieve this? </a:t>
            </a:r>
            <a:r>
              <a:rPr lang="en-US" sz="1800" b="0" i="0" dirty="0">
                <a:solidFill>
                  <a:srgbClr val="4D8076"/>
                </a:solidFill>
                <a:effectLst/>
                <a:latin typeface="+mj-lt"/>
              </a:rPr>
              <a:t>​</a:t>
            </a:r>
          </a:p>
          <a:p>
            <a:pPr marL="265113" indent="-249238" algn="l" rtl="0" fontAlgn="base">
              <a:buFont typeface="Arial" panose="020B0604020202020204" pitchFamily="34" charset="0"/>
              <a:buChar char="•"/>
            </a:pPr>
            <a:endParaRPr lang="en-US" sz="1800" b="0" i="0" dirty="0">
              <a:solidFill>
                <a:srgbClr val="4D8076"/>
              </a:solidFill>
              <a:effectLst/>
              <a:latin typeface="+mj-lt"/>
            </a:endParaRPr>
          </a:p>
          <a:p>
            <a:pPr marL="265113" indent="-249238" algn="l" rtl="0" fontAlgn="base">
              <a:buFont typeface="Arial" panose="020B0604020202020204" pitchFamily="34" charset="0"/>
              <a:buChar char="•"/>
            </a:pPr>
            <a:r>
              <a:rPr lang="en-US" sz="1800" b="0" i="0" u="none" strike="noStrike" dirty="0">
                <a:solidFill>
                  <a:srgbClr val="222222"/>
                </a:solidFill>
                <a:effectLst/>
                <a:latin typeface="+mj-lt"/>
              </a:rPr>
              <a:t>What are the tasks that need to be done to make this happen? What content are you planning to cover? </a:t>
            </a:r>
            <a:r>
              <a:rPr lang="en-US" sz="1800" b="0" i="0" dirty="0">
                <a:solidFill>
                  <a:srgbClr val="4D8076"/>
                </a:solidFill>
                <a:effectLst/>
                <a:latin typeface="+mj-lt"/>
              </a:rPr>
              <a:t>​</a:t>
            </a:r>
          </a:p>
          <a:p>
            <a:pPr marL="265113" indent="-249238" algn="l" rtl="0" fontAlgn="base"/>
            <a:endParaRPr lang="en-GB" sz="1800" b="0" i="0" dirty="0">
              <a:solidFill>
                <a:srgbClr val="4D8076"/>
              </a:solidFill>
              <a:effectLst/>
              <a:latin typeface="+mj-lt"/>
            </a:endParaRPr>
          </a:p>
          <a:p>
            <a:endParaRPr lang="en-GB" dirty="0">
              <a:latin typeface="+mj-lt"/>
            </a:endParaRPr>
          </a:p>
        </p:txBody>
      </p:sp>
    </p:spTree>
    <p:extLst>
      <p:ext uri="{BB962C8B-B14F-4D97-AF65-F5344CB8AC3E}">
        <p14:creationId xmlns:p14="http://schemas.microsoft.com/office/powerpoint/2010/main" val="10667084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61F9DF-B42F-4B6B-9610-D1B29FDD7289}"/>
              </a:ext>
            </a:extLst>
          </p:cNvPr>
          <p:cNvSpPr>
            <a:spLocks noGrp="1"/>
          </p:cNvSpPr>
          <p:nvPr>
            <p:ph idx="1"/>
          </p:nvPr>
        </p:nvSpPr>
        <p:spPr>
          <a:xfrm>
            <a:off x="287337" y="1268413"/>
            <a:ext cx="7548858" cy="4143559"/>
          </a:xfrm>
        </p:spPr>
        <p:txBody>
          <a:bodyPr>
            <a:normAutofit/>
          </a:bodyPr>
          <a:lstStyle/>
          <a:p>
            <a:pPr marL="265113" indent="-249238" algn="l" rtl="0" fontAlgn="base">
              <a:buFont typeface="Arial" panose="020B0604020202020204" pitchFamily="34" charset="0"/>
              <a:buChar char="•"/>
            </a:pPr>
            <a:r>
              <a:rPr lang="en-US" sz="1800" b="0" i="0" u="none" strike="noStrike" dirty="0">
                <a:solidFill>
                  <a:srgbClr val="222222"/>
                </a:solidFill>
                <a:effectLst/>
                <a:latin typeface="+mj-lt"/>
              </a:rPr>
              <a:t>What information do you need and in what format? (e.g., a PPT presentation, infographic / quick fact sheet)? </a:t>
            </a:r>
            <a:r>
              <a:rPr lang="en-US" sz="1800" b="0" i="0" dirty="0">
                <a:solidFill>
                  <a:srgbClr val="4D8076"/>
                </a:solidFill>
                <a:effectLst/>
                <a:latin typeface="+mj-lt"/>
              </a:rPr>
              <a:t>​</a:t>
            </a:r>
          </a:p>
          <a:p>
            <a:pPr marL="265113" indent="-249238" algn="l" rtl="0" fontAlgn="base">
              <a:buFont typeface="Arial" panose="020B0604020202020204" pitchFamily="34" charset="0"/>
              <a:buChar char="•"/>
            </a:pPr>
            <a:endParaRPr lang="en-US" sz="1800" b="0" i="0" dirty="0">
              <a:solidFill>
                <a:srgbClr val="4D8076"/>
              </a:solidFill>
              <a:effectLst/>
              <a:latin typeface="+mj-lt"/>
            </a:endParaRPr>
          </a:p>
          <a:p>
            <a:pPr marL="265113" indent="-249238" algn="l" rtl="0" fontAlgn="base">
              <a:buFont typeface="Arial" panose="020B0604020202020204" pitchFamily="34" charset="0"/>
              <a:buChar char="•"/>
            </a:pPr>
            <a:r>
              <a:rPr lang="en-US" sz="1800" b="0" i="0" u="none" strike="noStrike" dirty="0">
                <a:solidFill>
                  <a:srgbClr val="222222"/>
                </a:solidFill>
                <a:effectLst/>
                <a:latin typeface="+mj-lt"/>
              </a:rPr>
              <a:t>Be realistic about your skills and what you can do with the tools and skills you currently have? </a:t>
            </a:r>
            <a:r>
              <a:rPr lang="en-US" sz="1800" b="0" i="0" dirty="0">
                <a:solidFill>
                  <a:srgbClr val="4D8076"/>
                </a:solidFill>
                <a:effectLst/>
                <a:latin typeface="+mj-lt"/>
              </a:rPr>
              <a:t>​</a:t>
            </a:r>
          </a:p>
          <a:p>
            <a:pPr marL="265113" indent="-249238" algn="l" rtl="0" fontAlgn="base">
              <a:buFont typeface="Arial" panose="020B0604020202020204" pitchFamily="34" charset="0"/>
              <a:buChar char="•"/>
            </a:pPr>
            <a:endParaRPr lang="en-US" sz="1800" b="0" i="0" dirty="0">
              <a:solidFill>
                <a:srgbClr val="4D8076"/>
              </a:solidFill>
              <a:effectLst/>
              <a:latin typeface="+mj-lt"/>
            </a:endParaRPr>
          </a:p>
          <a:p>
            <a:pPr marL="265113" indent="-249238" algn="l" rtl="0" fontAlgn="base">
              <a:buFont typeface="Arial" panose="020B0604020202020204" pitchFamily="34" charset="0"/>
              <a:buChar char="•"/>
            </a:pPr>
            <a:r>
              <a:rPr lang="en-US" sz="1800" b="0" i="0" u="none" strike="noStrike" dirty="0">
                <a:solidFill>
                  <a:srgbClr val="222222"/>
                </a:solidFill>
                <a:effectLst/>
                <a:latin typeface="+mj-lt"/>
              </a:rPr>
              <a:t>Remember that the message will have to be readapted to each of these platforms</a:t>
            </a:r>
            <a:r>
              <a:rPr lang="en-US" sz="1800" b="0" i="0" dirty="0">
                <a:solidFill>
                  <a:srgbClr val="4D8076"/>
                </a:solidFill>
                <a:effectLst/>
                <a:latin typeface="+mj-lt"/>
              </a:rPr>
              <a:t>​</a:t>
            </a:r>
          </a:p>
          <a:p>
            <a:pPr marL="265113" indent="-249238" algn="l" rtl="0" fontAlgn="base"/>
            <a:endParaRPr lang="en-US" sz="1800" b="0" i="0" dirty="0">
              <a:solidFill>
                <a:srgbClr val="4D8076"/>
              </a:solidFill>
              <a:effectLst/>
              <a:latin typeface="+mj-lt"/>
            </a:endParaRPr>
          </a:p>
          <a:p>
            <a:pPr marL="265113" indent="-249238" algn="l" rtl="0" fontAlgn="base">
              <a:buFont typeface="Arial" panose="020B0604020202020204" pitchFamily="34" charset="0"/>
              <a:buChar char="•"/>
            </a:pPr>
            <a:r>
              <a:rPr lang="en-US" sz="1800" b="0" i="0" u="none" strike="noStrike" dirty="0">
                <a:solidFill>
                  <a:srgbClr val="222222"/>
                </a:solidFill>
                <a:effectLst/>
                <a:latin typeface="+mj-lt"/>
              </a:rPr>
              <a:t>What is the commitment / action you expect? </a:t>
            </a:r>
            <a:r>
              <a:rPr lang="en-US" sz="1800" b="0" i="0" dirty="0">
                <a:solidFill>
                  <a:srgbClr val="4D8076"/>
                </a:solidFill>
                <a:effectLst/>
                <a:latin typeface="+mj-lt"/>
              </a:rPr>
              <a:t>​</a:t>
            </a:r>
          </a:p>
          <a:p>
            <a:pPr marL="265113" indent="-249238" algn="l" rtl="0" fontAlgn="base">
              <a:buFont typeface="Arial" panose="020B0604020202020204" pitchFamily="34" charset="0"/>
              <a:buChar char="•"/>
            </a:pPr>
            <a:endParaRPr lang="en-US" sz="1800" b="0" i="0" dirty="0">
              <a:solidFill>
                <a:srgbClr val="4D8076"/>
              </a:solidFill>
              <a:effectLst/>
              <a:latin typeface="+mj-lt"/>
            </a:endParaRPr>
          </a:p>
          <a:p>
            <a:pPr marL="265113" indent="-249238" algn="l" rtl="0" fontAlgn="base">
              <a:buFont typeface="Arial" panose="020B0604020202020204" pitchFamily="34" charset="0"/>
              <a:buChar char="•"/>
            </a:pPr>
            <a:r>
              <a:rPr lang="en-US" sz="1800" b="0" i="0" u="none" strike="noStrike" dirty="0">
                <a:solidFill>
                  <a:srgbClr val="222222"/>
                </a:solidFill>
                <a:effectLst/>
                <a:latin typeface="+mj-lt"/>
              </a:rPr>
              <a:t>How do you plan to measure and monitor the achievement </a:t>
            </a:r>
            <a:r>
              <a:rPr lang="en-US" sz="1800" b="0" i="0" dirty="0">
                <a:solidFill>
                  <a:srgbClr val="4D8076"/>
                </a:solidFill>
                <a:effectLst/>
                <a:latin typeface="+mj-lt"/>
              </a:rPr>
              <a:t>​</a:t>
            </a:r>
            <a:br>
              <a:rPr lang="en-US" sz="1800" b="0" i="0" dirty="0">
                <a:solidFill>
                  <a:srgbClr val="4D8076"/>
                </a:solidFill>
                <a:effectLst/>
                <a:latin typeface="+mj-lt"/>
              </a:rPr>
            </a:br>
            <a:r>
              <a:rPr lang="en-US" sz="1800" b="0" i="0" u="none" strike="noStrike" dirty="0">
                <a:solidFill>
                  <a:srgbClr val="222222"/>
                </a:solidFill>
                <a:effectLst/>
                <a:latin typeface="+mj-lt"/>
              </a:rPr>
              <a:t>of these objectives? And by when?</a:t>
            </a:r>
            <a:r>
              <a:rPr lang="en-US" sz="1800" b="0" i="0" u="none" strike="noStrike" dirty="0">
                <a:solidFill>
                  <a:srgbClr val="4D8076"/>
                </a:solidFill>
                <a:effectLst/>
                <a:latin typeface="+mj-lt"/>
              </a:rPr>
              <a:t> </a:t>
            </a:r>
            <a:r>
              <a:rPr lang="en-US" sz="1800" b="0" i="0" dirty="0">
                <a:solidFill>
                  <a:srgbClr val="4D8076"/>
                </a:solidFill>
                <a:effectLst/>
                <a:latin typeface="+mj-lt"/>
              </a:rPr>
              <a:t>​</a:t>
            </a:r>
          </a:p>
        </p:txBody>
      </p:sp>
      <p:sp>
        <p:nvSpPr>
          <p:cNvPr id="6" name="Title 1">
            <a:extLst>
              <a:ext uri="{FF2B5EF4-FFF2-40B4-BE49-F238E27FC236}">
                <a16:creationId xmlns:a16="http://schemas.microsoft.com/office/drawing/2014/main" id="{A61936ED-1BDC-48FE-A635-022DD8B7BE65}"/>
              </a:ext>
            </a:extLst>
          </p:cNvPr>
          <p:cNvSpPr txBox="1">
            <a:spLocks/>
          </p:cNvSpPr>
          <p:nvPr/>
        </p:nvSpPr>
        <p:spPr>
          <a:xfrm>
            <a:off x="298223" y="410494"/>
            <a:ext cx="8558439" cy="639791"/>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2800" b="1" i="0" kern="1200">
                <a:solidFill>
                  <a:schemeClr val="tx2"/>
                </a:solidFill>
                <a:latin typeface="+mj-lt"/>
                <a:ea typeface="+mj-ea"/>
                <a:cs typeface="+mj-cs"/>
              </a:defRPr>
            </a:lvl1pPr>
          </a:lstStyle>
          <a:p>
            <a:r>
              <a:rPr lang="en-GB"/>
              <a:t>Communicating strategically and politically</a:t>
            </a:r>
            <a:r>
              <a:rPr lang="en-GB" b="0">
                <a:solidFill>
                  <a:srgbClr val="000000"/>
                </a:solidFill>
                <a:latin typeface="Arial" panose="020B0604020202020204" pitchFamily="34" charset="0"/>
              </a:rPr>
              <a:t>​</a:t>
            </a:r>
            <a:endParaRPr lang="en-GB" dirty="0"/>
          </a:p>
        </p:txBody>
      </p:sp>
    </p:spTree>
    <p:extLst>
      <p:ext uri="{BB962C8B-B14F-4D97-AF65-F5344CB8AC3E}">
        <p14:creationId xmlns:p14="http://schemas.microsoft.com/office/powerpoint/2010/main" val="9258097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F5361080-C864-4513-9ACF-F081949DE17D}"/>
              </a:ext>
            </a:extLst>
          </p:cNvPr>
          <p:cNvGraphicFramePr>
            <a:graphicFrameLocks noGrp="1"/>
          </p:cNvGraphicFramePr>
          <p:nvPr>
            <p:ph idx="1"/>
            <p:extLst>
              <p:ext uri="{D42A27DB-BD31-4B8C-83A1-F6EECF244321}">
                <p14:modId xmlns:p14="http://schemas.microsoft.com/office/powerpoint/2010/main" val="4079522115"/>
              </p:ext>
            </p:extLst>
          </p:nvPr>
        </p:nvGraphicFramePr>
        <p:xfrm>
          <a:off x="287338" y="1743959"/>
          <a:ext cx="8558212" cy="3875634"/>
        </p:xfrm>
        <a:graphic>
          <a:graphicData uri="http://schemas.openxmlformats.org/drawingml/2006/table">
            <a:tbl>
              <a:tblPr/>
              <a:tblGrid>
                <a:gridCol w="2165166">
                  <a:extLst>
                    <a:ext uri="{9D8B030D-6E8A-4147-A177-3AD203B41FA5}">
                      <a16:colId xmlns:a16="http://schemas.microsoft.com/office/drawing/2014/main" val="3219445180"/>
                    </a:ext>
                  </a:extLst>
                </a:gridCol>
                <a:gridCol w="764980">
                  <a:extLst>
                    <a:ext uri="{9D8B030D-6E8A-4147-A177-3AD203B41FA5}">
                      <a16:colId xmlns:a16="http://schemas.microsoft.com/office/drawing/2014/main" val="3688715545"/>
                    </a:ext>
                  </a:extLst>
                </a:gridCol>
                <a:gridCol w="2165166">
                  <a:extLst>
                    <a:ext uri="{9D8B030D-6E8A-4147-A177-3AD203B41FA5}">
                      <a16:colId xmlns:a16="http://schemas.microsoft.com/office/drawing/2014/main" val="2566035902"/>
                    </a:ext>
                  </a:extLst>
                </a:gridCol>
                <a:gridCol w="2165166">
                  <a:extLst>
                    <a:ext uri="{9D8B030D-6E8A-4147-A177-3AD203B41FA5}">
                      <a16:colId xmlns:a16="http://schemas.microsoft.com/office/drawing/2014/main" val="57872458"/>
                    </a:ext>
                  </a:extLst>
                </a:gridCol>
                <a:gridCol w="1297734">
                  <a:extLst>
                    <a:ext uri="{9D8B030D-6E8A-4147-A177-3AD203B41FA5}">
                      <a16:colId xmlns:a16="http://schemas.microsoft.com/office/drawing/2014/main" val="551560723"/>
                    </a:ext>
                  </a:extLst>
                </a:gridCol>
              </a:tblGrid>
              <a:tr h="314188">
                <a:tc rowSpan="2">
                  <a:txBody>
                    <a:bodyPr/>
                    <a:lstStyle/>
                    <a:p>
                      <a:pPr algn="ctr" fontAlgn="base"/>
                      <a:r>
                        <a:rPr lang="en-GB" sz="1000" b="1" i="0" dirty="0">
                          <a:solidFill>
                            <a:srgbClr val="FFFFFF"/>
                          </a:solidFill>
                          <a:effectLst/>
                          <a:latin typeface="Arial" panose="020B0604020202020204" pitchFamily="34" charset="0"/>
                        </a:rPr>
                        <a:t>What​</a:t>
                      </a:r>
                      <a:endParaRPr lang="en-GB" sz="1000" b="1" i="0" dirty="0">
                        <a:solidFill>
                          <a:srgbClr val="FFFFFF"/>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34919" cap="flat" cmpd="sng" algn="ctr">
                      <a:solidFill>
                        <a:srgbClr val="FFFFFF"/>
                      </a:solidFill>
                      <a:prstDash val="solid"/>
                      <a:round/>
                      <a:headEnd type="none" w="med" len="med"/>
                      <a:tailEnd type="none" w="med" len="med"/>
                    </a:lnB>
                    <a:solidFill>
                      <a:srgbClr val="DD5412"/>
                    </a:solidFill>
                  </a:tcPr>
                </a:tc>
                <a:tc rowSpan="2">
                  <a:txBody>
                    <a:bodyPr/>
                    <a:lstStyle/>
                    <a:p>
                      <a:pPr algn="ctr" fontAlgn="base"/>
                      <a:r>
                        <a:rPr lang="en-GB" sz="1000" b="1" i="0" dirty="0">
                          <a:solidFill>
                            <a:srgbClr val="FFFFFF"/>
                          </a:solidFill>
                          <a:effectLst/>
                          <a:latin typeface="Arial" panose="020B0604020202020204" pitchFamily="34" charset="0"/>
                        </a:rPr>
                        <a:t>When​</a:t>
                      </a:r>
                      <a:endParaRPr lang="en-GB" sz="1000" b="1" i="0" dirty="0">
                        <a:solidFill>
                          <a:srgbClr val="FFFFFF"/>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34919" cap="flat" cmpd="sng" algn="ctr">
                      <a:solidFill>
                        <a:srgbClr val="FFFFFF"/>
                      </a:solidFill>
                      <a:prstDash val="solid"/>
                      <a:round/>
                      <a:headEnd type="none" w="med" len="med"/>
                      <a:tailEnd type="none" w="med" len="med"/>
                    </a:lnB>
                    <a:solidFill>
                      <a:srgbClr val="DD5412"/>
                    </a:solidFill>
                  </a:tcPr>
                </a:tc>
                <a:tc gridSpan="3">
                  <a:txBody>
                    <a:bodyPr/>
                    <a:lstStyle/>
                    <a:p>
                      <a:pPr algn="ctr" fontAlgn="base"/>
                      <a:r>
                        <a:rPr lang="en-GB" sz="1000" b="1" i="0" dirty="0">
                          <a:solidFill>
                            <a:srgbClr val="FFFFFF"/>
                          </a:solidFill>
                          <a:effectLst/>
                          <a:latin typeface="Arial" panose="020B0604020202020204" pitchFamily="34" charset="0"/>
                        </a:rPr>
                        <a:t>Content​</a:t>
                      </a:r>
                      <a:endParaRPr lang="en-GB" sz="1000" b="1" i="0" dirty="0">
                        <a:solidFill>
                          <a:srgbClr val="FFFFFF"/>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34919" cap="flat" cmpd="sng" algn="ctr">
                      <a:solidFill>
                        <a:srgbClr val="FFFFFF"/>
                      </a:solidFill>
                      <a:prstDash val="solid"/>
                      <a:round/>
                      <a:headEnd type="none" w="med" len="med"/>
                      <a:tailEnd type="none" w="med" len="med"/>
                    </a:lnB>
                    <a:solidFill>
                      <a:srgbClr val="DD5412"/>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798157911"/>
                  </a:ext>
                </a:extLst>
              </a:tr>
              <a:tr h="305992">
                <a:tc vMerge="1">
                  <a:txBody>
                    <a:bodyPr/>
                    <a:lstStyle/>
                    <a:p>
                      <a:endParaRPr lang="en-GB"/>
                    </a:p>
                  </a:txBody>
                  <a:tcPr/>
                </a:tc>
                <a:tc vMerge="1">
                  <a:txBody>
                    <a:bodyPr/>
                    <a:lstStyle/>
                    <a:p>
                      <a:endParaRPr lang="en-GB"/>
                    </a:p>
                  </a:txBody>
                  <a:tcPr/>
                </a:tc>
                <a:tc>
                  <a:txBody>
                    <a:bodyPr/>
                    <a:lstStyle/>
                    <a:p>
                      <a:pPr algn="ctr" fontAlgn="base"/>
                      <a:r>
                        <a:rPr lang="en-GB" sz="800" b="1" i="0" dirty="0">
                          <a:solidFill>
                            <a:srgbClr val="FFFFFF"/>
                          </a:solidFill>
                          <a:effectLst/>
                          <a:latin typeface="Arial" panose="020B0604020202020204" pitchFamily="34" charset="0"/>
                        </a:rPr>
                        <a:t>Activity</a:t>
                      </a:r>
                      <a:r>
                        <a:rPr lang="en-GB" sz="800" b="0" i="0" dirty="0">
                          <a:solidFill>
                            <a:srgbClr val="4D8076"/>
                          </a:solidFill>
                          <a:effectLst/>
                          <a:latin typeface="Arial" panose="020B0604020202020204" pitchFamily="34" charset="0"/>
                        </a:rPr>
                        <a:t>​</a:t>
                      </a:r>
                      <a:endParaRPr lang="en-GB" sz="1000" b="0" i="0" dirty="0">
                        <a:solidFill>
                          <a:srgbClr val="4D8076"/>
                        </a:solidFill>
                        <a:effectLst/>
                      </a:endParaRPr>
                    </a:p>
                  </a:txBody>
                  <a:tcPr marL="65570" marR="65570" marT="32785" marB="32785" anchor="ctr">
                    <a:lnL w="34919"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34919"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7B99B"/>
                    </a:solidFill>
                  </a:tcPr>
                </a:tc>
                <a:tc>
                  <a:txBody>
                    <a:bodyPr/>
                    <a:lstStyle/>
                    <a:p>
                      <a:pPr algn="ctr" fontAlgn="base"/>
                      <a:r>
                        <a:rPr lang="fr-FR" sz="800" b="1" i="0" dirty="0">
                          <a:solidFill>
                            <a:srgbClr val="FFFFFF"/>
                          </a:solidFill>
                          <a:effectLst/>
                          <a:latin typeface="Arial" panose="020B0604020202020204" pitchFamily="34" charset="0"/>
                        </a:rPr>
                        <a:t>Process </a:t>
                      </a:r>
                      <a:r>
                        <a:rPr lang="fr-FR" sz="800" b="1" i="0" dirty="0" err="1">
                          <a:solidFill>
                            <a:srgbClr val="FFFFFF"/>
                          </a:solidFill>
                          <a:effectLst/>
                          <a:latin typeface="Arial" panose="020B0604020202020204" pitchFamily="34" charset="0"/>
                        </a:rPr>
                        <a:t>diagram</a:t>
                      </a:r>
                      <a:r>
                        <a:rPr lang="fr-FR" sz="800" b="1" i="0" dirty="0">
                          <a:solidFill>
                            <a:srgbClr val="FFFFFF"/>
                          </a:solidFill>
                          <a:effectLst/>
                          <a:latin typeface="Arial" panose="020B0604020202020204" pitchFamily="34" charset="0"/>
                        </a:rPr>
                        <a:t> and deadlines
</a:t>
                      </a:r>
                      <a:endParaRPr lang="fr-FR" sz="1000" b="0" i="0" dirty="0">
                        <a:solidFill>
                          <a:srgbClr val="4D8076"/>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34919"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7B99B"/>
                    </a:solidFill>
                  </a:tcPr>
                </a:tc>
                <a:tc>
                  <a:txBody>
                    <a:bodyPr/>
                    <a:lstStyle/>
                    <a:p>
                      <a:pPr algn="ctr" fontAlgn="base"/>
                      <a:r>
                        <a:rPr lang="en-GB" sz="800" b="1" i="0" u="none" strike="noStrike" dirty="0">
                          <a:solidFill>
                            <a:srgbClr val="FFFFFF"/>
                          </a:solidFill>
                          <a:effectLst/>
                          <a:latin typeface="Arial" panose="020B0604020202020204" pitchFamily="34" charset="0"/>
                        </a:rPr>
                        <a:t>Activity Manager
</a:t>
                      </a:r>
                      <a:endParaRPr lang="en-GB" sz="1000" b="0" i="0" dirty="0">
                        <a:solidFill>
                          <a:srgbClr val="4D8076"/>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34919"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7B99B"/>
                    </a:solidFill>
                  </a:tcPr>
                </a:tc>
                <a:extLst>
                  <a:ext uri="{0D108BD9-81ED-4DB2-BD59-A6C34878D82A}">
                    <a16:rowId xmlns:a16="http://schemas.microsoft.com/office/drawing/2014/main" val="1675148739"/>
                  </a:ext>
                </a:extLst>
              </a:tr>
              <a:tr h="360633">
                <a:tc rowSpan="6">
                  <a:txBody>
                    <a:bodyPr/>
                    <a:lstStyle/>
                    <a:p>
                      <a:pPr algn="ctr" fontAlgn="base"/>
                      <a:r>
                        <a:rPr lang="en-GB" sz="1000" b="0" i="0" u="none" strike="noStrike" dirty="0">
                          <a:solidFill>
                            <a:srgbClr val="4D8076"/>
                          </a:solidFill>
                          <a:effectLst/>
                          <a:latin typeface="Arial" panose="020B0604020202020204" pitchFamily="34" charset="0"/>
                        </a:rPr>
                        <a:t>Meeting with the xxx on Zoom
</a:t>
                      </a:r>
                      <a:endParaRPr lang="fr-FR" sz="1000" b="0" i="0" dirty="0">
                        <a:solidFill>
                          <a:srgbClr val="4D8076"/>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34919"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2F2F2"/>
                    </a:solidFill>
                  </a:tcPr>
                </a:tc>
                <a:tc rowSpan="6">
                  <a:txBody>
                    <a:bodyPr/>
                    <a:lstStyle/>
                    <a:p>
                      <a:pPr algn="ctr" fontAlgn="base"/>
                      <a:r>
                        <a:rPr lang="en-GB" sz="1000" b="0" i="0">
                          <a:solidFill>
                            <a:srgbClr val="4D8076"/>
                          </a:solidFill>
                          <a:effectLst/>
                          <a:latin typeface="Arial" panose="020B0604020202020204" pitchFamily="34" charset="0"/>
                        </a:rPr>
                        <a:t> 31/05/20​</a:t>
                      </a:r>
                      <a:endParaRPr lang="en-GB" sz="1000" b="0" i="0" dirty="0">
                        <a:solidFill>
                          <a:srgbClr val="4D8076"/>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34919"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2F2F2"/>
                    </a:solidFill>
                  </a:tcPr>
                </a:tc>
                <a:tc rowSpan="4">
                  <a:txBody>
                    <a:bodyPr/>
                    <a:lstStyle/>
                    <a:p>
                      <a:pPr algn="ctr" fontAlgn="base"/>
                      <a:r>
                        <a:rPr lang="en-GB" sz="1000" b="0" i="0" u="none" strike="noStrike" dirty="0">
                          <a:solidFill>
                            <a:srgbClr val="4D8076"/>
                          </a:solidFill>
                          <a:effectLst/>
                          <a:latin typeface="Arial" panose="020B0604020202020204" pitchFamily="34" charset="0"/>
                        </a:rPr>
                        <a:t>1. Data sheet before 25/05/20
</a:t>
                      </a:r>
                      <a:endParaRPr lang="fr-FR" sz="1000" b="0" i="0" dirty="0">
                        <a:solidFill>
                          <a:srgbClr val="4D8076"/>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2F2F2"/>
                    </a:solidFill>
                  </a:tcPr>
                </a:tc>
                <a:tc>
                  <a:txBody>
                    <a:bodyPr/>
                    <a:lstStyle/>
                    <a:p>
                      <a:pPr algn="ctr" fontAlgn="base"/>
                      <a:r>
                        <a:rPr lang="en-GB" sz="1000" b="0" i="0" dirty="0">
                          <a:solidFill>
                            <a:srgbClr val="4D8076"/>
                          </a:solidFill>
                          <a:effectLst/>
                          <a:latin typeface="Arial" panose="020B0604020202020204" pitchFamily="34" charset="0"/>
                        </a:rPr>
                        <a:t>1. Brainstorming on content and structure by 15/05/20</a:t>
                      </a:r>
                      <a:endParaRPr lang="fr-FR" sz="1000" b="0" i="0" dirty="0">
                        <a:solidFill>
                          <a:srgbClr val="4D8076"/>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2F2F2"/>
                    </a:solidFill>
                  </a:tcPr>
                </a:tc>
                <a:tc>
                  <a:txBody>
                    <a:bodyPr/>
                    <a:lstStyle/>
                    <a:p>
                      <a:pPr algn="ctr" fontAlgn="base"/>
                      <a:r>
                        <a:rPr lang="en-GB" sz="1000" b="0" i="0" u="none" strike="noStrike">
                          <a:solidFill>
                            <a:srgbClr val="4D8076"/>
                          </a:solidFill>
                          <a:effectLst/>
                          <a:latin typeface="Arial" panose="020B0604020202020204" pitchFamily="34" charset="0"/>
                        </a:rPr>
                        <a:t> X, Y, Z</a:t>
                      </a:r>
                      <a:r>
                        <a:rPr lang="en-GB" sz="1000" b="0" i="0">
                          <a:solidFill>
                            <a:srgbClr val="4D8076"/>
                          </a:solidFill>
                          <a:effectLst/>
                          <a:latin typeface="Arial" panose="020B0604020202020204" pitchFamily="34" charset="0"/>
                        </a:rPr>
                        <a:t>​</a:t>
                      </a:r>
                      <a:endParaRPr lang="en-GB" sz="1000" b="0" i="0">
                        <a:solidFill>
                          <a:srgbClr val="4D8076"/>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997656148"/>
                  </a:ext>
                </a:extLst>
              </a:tr>
              <a:tr h="140664">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fontAlgn="base"/>
                      <a:r>
                        <a:rPr lang="en-GB" sz="1000" b="0" i="0" u="none" strike="noStrike" dirty="0">
                          <a:solidFill>
                            <a:srgbClr val="4D8076"/>
                          </a:solidFill>
                          <a:effectLst/>
                          <a:latin typeface="Arial" panose="020B0604020202020204" pitchFamily="34" charset="0"/>
                        </a:rPr>
                        <a:t>2. Revision of the copy and technical revision by 16/05/20</a:t>
                      </a:r>
                      <a:endParaRPr lang="fr-FR" sz="1000" b="0" i="0" dirty="0">
                        <a:solidFill>
                          <a:srgbClr val="4D8076"/>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2F2F2"/>
                    </a:solidFill>
                  </a:tcPr>
                </a:tc>
                <a:tc>
                  <a:txBody>
                    <a:bodyPr/>
                    <a:lstStyle/>
                    <a:p>
                      <a:pPr algn="ctr" fontAlgn="base"/>
                      <a:r>
                        <a:rPr lang="en-GB" sz="1000" b="0" i="0" dirty="0">
                          <a:solidFill>
                            <a:srgbClr val="4D8076"/>
                          </a:solidFill>
                          <a:effectLst/>
                          <a:latin typeface="Arial" panose="020B0604020202020204" pitchFamily="34" charset="0"/>
                        </a:rPr>
                        <a:t>X, Y, Z
</a:t>
                      </a:r>
                      <a:endParaRPr lang="en-GB" sz="1000" b="0" i="0" dirty="0">
                        <a:solidFill>
                          <a:srgbClr val="4D8076"/>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2062413414"/>
                  </a:ext>
                </a:extLst>
              </a:tr>
              <a:tr h="252717">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fontAlgn="base"/>
                      <a:r>
                        <a:rPr lang="fr-FR" sz="1000" b="0" i="0" u="none" strike="noStrike" dirty="0">
                          <a:solidFill>
                            <a:srgbClr val="4D8076"/>
                          </a:solidFill>
                          <a:effectLst/>
                          <a:latin typeface="Arial" panose="020B0604020202020204" pitchFamily="34" charset="0"/>
                        </a:rPr>
                        <a:t>3.  Design by 20/05/20</a:t>
                      </a:r>
                      <a:endParaRPr lang="fr-FR" sz="1000" b="0" i="0" dirty="0">
                        <a:solidFill>
                          <a:srgbClr val="4D8076"/>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2F2F2"/>
                    </a:solidFill>
                  </a:tcPr>
                </a:tc>
                <a:tc>
                  <a:txBody>
                    <a:bodyPr/>
                    <a:lstStyle/>
                    <a:p>
                      <a:pPr algn="ctr" fontAlgn="base"/>
                      <a:r>
                        <a:rPr lang="en-GB" sz="1000" b="0" i="0">
                          <a:solidFill>
                            <a:srgbClr val="4D8076"/>
                          </a:solidFill>
                          <a:effectLst/>
                          <a:latin typeface="Arial" panose="020B0604020202020204" pitchFamily="34" charset="0"/>
                        </a:rPr>
                        <a:t>Y​</a:t>
                      </a:r>
                      <a:endParaRPr lang="en-GB" sz="1000" b="0" i="0">
                        <a:solidFill>
                          <a:srgbClr val="4D8076"/>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2881719206"/>
                  </a:ext>
                </a:extLst>
              </a:tr>
              <a:tr h="213102">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fontAlgn="base"/>
                      <a:r>
                        <a:rPr lang="en-GB" sz="1000" b="0" i="0" u="none" strike="noStrike" dirty="0">
                          <a:solidFill>
                            <a:srgbClr val="4D8076"/>
                          </a:solidFill>
                          <a:effectLst/>
                          <a:latin typeface="Arial" panose="020B0604020202020204" pitchFamily="34" charset="0"/>
                        </a:rPr>
                        <a:t>4. Final review by 23/05/20</a:t>
                      </a:r>
                      <a:endParaRPr lang="fr-FR" sz="1000" b="0" i="0" dirty="0">
                        <a:solidFill>
                          <a:srgbClr val="4D8076"/>
                        </a:solidFill>
                        <a:effectLst/>
                      </a:endParaRPr>
                    </a:p>
                  </a:txBody>
                  <a:tcPr marL="65570" marR="65570" marT="32785" marB="32785">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2F2F2"/>
                    </a:solidFill>
                  </a:tcPr>
                </a:tc>
                <a:tc>
                  <a:txBody>
                    <a:bodyPr/>
                    <a:lstStyle/>
                    <a:p>
                      <a:pPr algn="ctr" fontAlgn="base"/>
                      <a:r>
                        <a:rPr lang="en-GB" sz="1000" b="0" i="0" u="none" strike="noStrike">
                          <a:solidFill>
                            <a:srgbClr val="4D8076"/>
                          </a:solidFill>
                          <a:effectLst/>
                          <a:latin typeface="Arial" panose="020B0604020202020204" pitchFamily="34" charset="0"/>
                        </a:rPr>
                        <a:t>X, Y, Z</a:t>
                      </a:r>
                      <a:r>
                        <a:rPr lang="en-GB" sz="1000" b="0" i="0">
                          <a:solidFill>
                            <a:srgbClr val="4D8076"/>
                          </a:solidFill>
                          <a:effectLst/>
                          <a:latin typeface="Arial" panose="020B0604020202020204" pitchFamily="34" charset="0"/>
                        </a:rPr>
                        <a:t>​</a:t>
                      </a:r>
                      <a:endParaRPr lang="en-GB" sz="1000" b="0" i="0" dirty="0">
                        <a:solidFill>
                          <a:srgbClr val="4D8076"/>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2880238967"/>
                  </a:ext>
                </a:extLst>
              </a:tr>
              <a:tr h="573735">
                <a:tc vMerge="1">
                  <a:txBody>
                    <a:bodyPr/>
                    <a:lstStyle/>
                    <a:p>
                      <a:endParaRPr lang="en-GB"/>
                    </a:p>
                  </a:txBody>
                  <a:tcPr/>
                </a:tc>
                <a:tc vMerge="1">
                  <a:txBody>
                    <a:bodyPr/>
                    <a:lstStyle/>
                    <a:p>
                      <a:endParaRPr lang="en-GB"/>
                    </a:p>
                  </a:txBody>
                  <a:tcPr/>
                </a:tc>
                <a:tc rowSpan="2">
                  <a:txBody>
                    <a:bodyPr/>
                    <a:lstStyle/>
                    <a:p>
                      <a:pPr algn="ctr" fontAlgn="base"/>
                      <a:r>
                        <a:rPr lang="fr-FR" sz="1000" b="0" i="0" u="none" strike="noStrike" dirty="0">
                          <a:solidFill>
                            <a:srgbClr val="4D8076"/>
                          </a:solidFill>
                          <a:effectLst/>
                          <a:latin typeface="Arial" panose="020B0604020202020204" pitchFamily="34" charset="0"/>
                        </a:rPr>
                        <a:t>2. </a:t>
                      </a:r>
                      <a:r>
                        <a:rPr lang="fr-FR" sz="1000" b="0" i="0" u="none" strike="noStrike" dirty="0" err="1">
                          <a:solidFill>
                            <a:srgbClr val="4D8076"/>
                          </a:solidFill>
                          <a:effectLst/>
                          <a:latin typeface="Arial" panose="020B0604020202020204" pitchFamily="34" charset="0"/>
                        </a:rPr>
                        <a:t>Presentation</a:t>
                      </a:r>
                      <a:r>
                        <a:rPr lang="fr-FR" sz="1000" b="0" i="0" u="none" strike="noStrike" dirty="0">
                          <a:solidFill>
                            <a:srgbClr val="4D8076"/>
                          </a:solidFill>
                          <a:effectLst/>
                          <a:latin typeface="Arial" panose="020B0604020202020204" pitchFamily="34" charset="0"/>
                        </a:rPr>
                        <a:t> </a:t>
                      </a:r>
                      <a:r>
                        <a:rPr lang="fr-FR" sz="1000" b="0" i="0" u="none" strike="noStrike" dirty="0" err="1">
                          <a:solidFill>
                            <a:srgbClr val="4D8076"/>
                          </a:solidFill>
                          <a:effectLst/>
                          <a:latin typeface="Arial" panose="020B0604020202020204" pitchFamily="34" charset="0"/>
                        </a:rPr>
                        <a:t>before</a:t>
                      </a:r>
                      <a:r>
                        <a:rPr lang="fr-FR" sz="1000" b="0" i="0" u="none" strike="noStrike" dirty="0">
                          <a:solidFill>
                            <a:srgbClr val="4D8076"/>
                          </a:solidFill>
                          <a:effectLst/>
                          <a:latin typeface="Arial" panose="020B0604020202020204" pitchFamily="34" charset="0"/>
                        </a:rPr>
                        <a:t> 25/05/20</a:t>
                      </a:r>
                      <a:r>
                        <a:rPr lang="fr-FR" sz="1000" b="0" i="0" dirty="0">
                          <a:solidFill>
                            <a:srgbClr val="4D8076"/>
                          </a:solidFill>
                          <a:effectLst/>
                          <a:latin typeface="Arial" panose="020B0604020202020204" pitchFamily="34" charset="0"/>
                        </a:rPr>
                        <a:t>​</a:t>
                      </a:r>
                      <a:endParaRPr lang="fr-FR" sz="1000" b="0" i="0" dirty="0">
                        <a:solidFill>
                          <a:srgbClr val="4D8076"/>
                        </a:solidFill>
                        <a:effectLst/>
                      </a:endParaRPr>
                    </a:p>
                    <a:p>
                      <a:pPr algn="ctr" fontAlgn="base"/>
                      <a:r>
                        <a:rPr lang="fr-FR" sz="1000" b="0" i="0" dirty="0">
                          <a:solidFill>
                            <a:srgbClr val="4D8076"/>
                          </a:solidFill>
                          <a:effectLst/>
                          <a:latin typeface="Arial" panose="020B0604020202020204" pitchFamily="34" charset="0"/>
                        </a:rPr>
                        <a:t>​</a:t>
                      </a:r>
                      <a:endParaRPr lang="fr-FR" sz="1000" b="0" i="0" dirty="0">
                        <a:solidFill>
                          <a:srgbClr val="4D8076"/>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2F2F2"/>
                    </a:solidFill>
                  </a:tcPr>
                </a:tc>
                <a:tc>
                  <a:txBody>
                    <a:bodyPr/>
                    <a:lstStyle/>
                    <a:p>
                      <a:pPr algn="ctr" fontAlgn="base"/>
                      <a:r>
                        <a:rPr lang="fr-FR" sz="1000" b="0" i="0" u="none" strike="noStrike" dirty="0">
                          <a:solidFill>
                            <a:srgbClr val="4D8076"/>
                          </a:solidFill>
                          <a:effectLst/>
                          <a:latin typeface="Arial" panose="020B0604020202020204" pitchFamily="34" charset="0"/>
                        </a:rPr>
                        <a:t>1. </a:t>
                      </a:r>
                      <a:r>
                        <a:rPr lang="en-GB" sz="1000" b="0" i="0" u="none" strike="noStrike" dirty="0">
                          <a:solidFill>
                            <a:srgbClr val="4D8076"/>
                          </a:solidFill>
                          <a:effectLst/>
                          <a:latin typeface="Arial" panose="020B0604020202020204" pitchFamily="34" charset="0"/>
                        </a:rPr>
                        <a:t>Brainstorming on content and structure by 15/05/20</a:t>
                      </a:r>
                      <a:endParaRPr lang="fr-FR" sz="1000" b="0" i="0" dirty="0">
                        <a:solidFill>
                          <a:srgbClr val="4D8076"/>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2F2F2"/>
                    </a:solidFill>
                  </a:tcPr>
                </a:tc>
                <a:tc>
                  <a:txBody>
                    <a:bodyPr/>
                    <a:lstStyle/>
                    <a:p>
                      <a:pPr algn="ctr" fontAlgn="base"/>
                      <a:r>
                        <a:rPr lang="en-GB" sz="1000" b="0" i="0" u="none" strike="noStrike">
                          <a:solidFill>
                            <a:srgbClr val="4D8076"/>
                          </a:solidFill>
                          <a:effectLst/>
                          <a:latin typeface="Arial" panose="020B0604020202020204" pitchFamily="34" charset="0"/>
                        </a:rPr>
                        <a:t>X, Y, Z</a:t>
                      </a:r>
                      <a:r>
                        <a:rPr lang="en-GB" sz="1000" b="0" i="0">
                          <a:solidFill>
                            <a:srgbClr val="4D8076"/>
                          </a:solidFill>
                          <a:effectLst/>
                          <a:latin typeface="Arial" panose="020B0604020202020204" pitchFamily="34" charset="0"/>
                        </a:rPr>
                        <a:t>​</a:t>
                      </a:r>
                      <a:endParaRPr lang="en-GB" sz="1000" b="0" i="0">
                        <a:solidFill>
                          <a:srgbClr val="4D8076"/>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2048278192"/>
                  </a:ext>
                </a:extLst>
              </a:tr>
              <a:tr h="360633">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fontAlgn="base"/>
                      <a:r>
                        <a:rPr lang="fr-FR" sz="1000" b="0" i="0" u="none" strike="noStrike" dirty="0">
                          <a:solidFill>
                            <a:srgbClr val="4D8076"/>
                          </a:solidFill>
                          <a:effectLst/>
                          <a:latin typeface="Arial" panose="020B0604020202020204" pitchFamily="34" charset="0"/>
                        </a:rPr>
                        <a:t>2. </a:t>
                      </a:r>
                      <a:r>
                        <a:rPr lang="fr-FR" sz="1000" b="0" i="0" u="none" strike="noStrike" dirty="0" err="1">
                          <a:solidFill>
                            <a:srgbClr val="4D8076"/>
                          </a:solidFill>
                          <a:effectLst/>
                          <a:latin typeface="Arial" panose="020B0604020202020204" pitchFamily="34" charset="0"/>
                        </a:rPr>
                        <a:t>Presentation</a:t>
                      </a:r>
                      <a:r>
                        <a:rPr lang="fr-FR" sz="1000" b="0" i="0" u="none" strike="noStrike" dirty="0">
                          <a:solidFill>
                            <a:srgbClr val="4D8076"/>
                          </a:solidFill>
                          <a:effectLst/>
                          <a:latin typeface="Arial" panose="020B0604020202020204" pitchFamily="34" charset="0"/>
                        </a:rPr>
                        <a:t> - Project for 20/05/20</a:t>
                      </a:r>
                      <a:endParaRPr lang="fr-FR" sz="1000" b="0" i="0" dirty="0">
                        <a:solidFill>
                          <a:srgbClr val="4D8076"/>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2F2F2"/>
                    </a:solidFill>
                  </a:tcPr>
                </a:tc>
                <a:tc>
                  <a:txBody>
                    <a:bodyPr/>
                    <a:lstStyle/>
                    <a:p>
                      <a:pPr algn="ctr" fontAlgn="base"/>
                      <a:r>
                        <a:rPr lang="en-GB" sz="1000" b="0" i="0" u="none" strike="noStrike">
                          <a:solidFill>
                            <a:srgbClr val="4D8076"/>
                          </a:solidFill>
                          <a:effectLst/>
                          <a:latin typeface="Arial" panose="020B0604020202020204" pitchFamily="34" charset="0"/>
                        </a:rPr>
                        <a:t>Y, Z</a:t>
                      </a:r>
                      <a:r>
                        <a:rPr lang="en-GB" sz="1000" b="0" i="0">
                          <a:solidFill>
                            <a:srgbClr val="4D8076"/>
                          </a:solidFill>
                          <a:effectLst/>
                          <a:latin typeface="Arial" panose="020B0604020202020204" pitchFamily="34" charset="0"/>
                        </a:rPr>
                        <a:t>​</a:t>
                      </a:r>
                      <a:endParaRPr lang="en-GB" sz="1000" b="0" i="0">
                        <a:solidFill>
                          <a:srgbClr val="4D8076"/>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2122397532"/>
                  </a:ext>
                </a:extLst>
              </a:tr>
              <a:tr h="360633">
                <a:tc rowSpan="2">
                  <a:txBody>
                    <a:bodyPr/>
                    <a:lstStyle/>
                    <a:p>
                      <a:pPr algn="ctr" fontAlgn="base"/>
                      <a:r>
                        <a:rPr lang="en-GB" sz="1000" b="0" i="0" dirty="0">
                          <a:solidFill>
                            <a:srgbClr val="4D8076"/>
                          </a:solidFill>
                          <a:effectLst/>
                          <a:latin typeface="Arial" panose="020B0604020202020204" pitchFamily="34" charset="0"/>
                        </a:rPr>
                        <a:t>Question / Twitter enquiry with other SC members
</a:t>
                      </a:r>
                      <a:endParaRPr lang="fr-FR" sz="1000" b="0" i="0" dirty="0">
                        <a:solidFill>
                          <a:srgbClr val="4D8076"/>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D9E8E5"/>
                    </a:solidFill>
                  </a:tcPr>
                </a:tc>
                <a:tc rowSpan="2">
                  <a:txBody>
                    <a:bodyPr/>
                    <a:lstStyle/>
                    <a:p>
                      <a:pPr algn="ctr" fontAlgn="base"/>
                      <a:r>
                        <a:rPr lang="en-GB" sz="1000" b="0" i="0">
                          <a:solidFill>
                            <a:srgbClr val="4D8076"/>
                          </a:solidFill>
                          <a:effectLst/>
                          <a:latin typeface="Arial" panose="020B0604020202020204" pitchFamily="34" charset="0"/>
                        </a:rPr>
                        <a:t>06/06/20​</a:t>
                      </a:r>
                      <a:endParaRPr lang="en-GB" sz="1000" b="0" i="0">
                        <a:solidFill>
                          <a:srgbClr val="4D8076"/>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D9E8E5"/>
                    </a:solidFill>
                  </a:tcPr>
                </a:tc>
                <a:tc>
                  <a:txBody>
                    <a:bodyPr/>
                    <a:lstStyle/>
                    <a:p>
                      <a:pPr algn="ctr" fontAlgn="base"/>
                      <a:r>
                        <a:rPr lang="en-GB" sz="1000" b="0" i="0" dirty="0">
                          <a:solidFill>
                            <a:srgbClr val="4D8076"/>
                          </a:solidFill>
                          <a:effectLst/>
                          <a:latin typeface="Arial" panose="020B0604020202020204" pitchFamily="34" charset="0"/>
                        </a:rPr>
                        <a:t>1. Messages and questions for social media
</a:t>
                      </a:r>
                      <a:endParaRPr lang="fr-FR" sz="1000" b="0" i="0" dirty="0">
                        <a:solidFill>
                          <a:srgbClr val="4D8076"/>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D9E8E5"/>
                    </a:solidFill>
                  </a:tcPr>
                </a:tc>
                <a:tc>
                  <a:txBody>
                    <a:bodyPr/>
                    <a:lstStyle/>
                    <a:p>
                      <a:pPr algn="ctr" fontAlgn="auto"/>
                      <a:r>
                        <a:rPr lang="en-GB" sz="1000" b="0" i="0" dirty="0">
                          <a:solidFill>
                            <a:srgbClr val="4D8076"/>
                          </a:solidFill>
                          <a:effectLst/>
                          <a:latin typeface="Arial" panose="020B0604020202020204" pitchFamily="34" charset="0"/>
                        </a:rPr>
                        <a:t>​</a:t>
                      </a: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D9E8E5"/>
                    </a:solidFill>
                  </a:tcPr>
                </a:tc>
                <a:tc>
                  <a:txBody>
                    <a:bodyPr/>
                    <a:lstStyle/>
                    <a:p>
                      <a:pPr algn="ctr" fontAlgn="auto"/>
                      <a:r>
                        <a:rPr lang="en-GB" sz="1000" b="0" i="0">
                          <a:solidFill>
                            <a:srgbClr val="4D8076"/>
                          </a:solidFill>
                          <a:effectLst/>
                          <a:latin typeface="Arial" panose="020B0604020202020204" pitchFamily="34" charset="0"/>
                        </a:rPr>
                        <a:t>​</a:t>
                      </a: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D9E8E5"/>
                    </a:solidFill>
                  </a:tcPr>
                </a:tc>
                <a:extLst>
                  <a:ext uri="{0D108BD9-81ED-4DB2-BD59-A6C34878D82A}">
                    <a16:rowId xmlns:a16="http://schemas.microsoft.com/office/drawing/2014/main" val="4123788831"/>
                  </a:ext>
                </a:extLst>
              </a:tr>
              <a:tr h="286867">
                <a:tc vMerge="1">
                  <a:txBody>
                    <a:bodyPr/>
                    <a:lstStyle/>
                    <a:p>
                      <a:endParaRPr lang="en-GB"/>
                    </a:p>
                  </a:txBody>
                  <a:tcPr/>
                </a:tc>
                <a:tc vMerge="1">
                  <a:txBody>
                    <a:bodyPr/>
                    <a:lstStyle/>
                    <a:p>
                      <a:endParaRPr lang="en-GB"/>
                    </a:p>
                  </a:txBody>
                  <a:tcPr/>
                </a:tc>
                <a:tc>
                  <a:txBody>
                    <a:bodyPr/>
                    <a:lstStyle/>
                    <a:p>
                      <a:pPr algn="ctr" fontAlgn="auto"/>
                      <a:r>
                        <a:rPr lang="en-GB" sz="1000" b="0" i="0">
                          <a:solidFill>
                            <a:srgbClr val="4D8076"/>
                          </a:solidFill>
                          <a:effectLst/>
                          <a:latin typeface="Arial" panose="020B0604020202020204" pitchFamily="34" charset="0"/>
                        </a:rPr>
                        <a:t>​</a:t>
                      </a: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D9E8E5"/>
                    </a:solidFill>
                  </a:tcPr>
                </a:tc>
                <a:tc>
                  <a:txBody>
                    <a:bodyPr/>
                    <a:lstStyle/>
                    <a:p>
                      <a:pPr algn="ctr" fontAlgn="auto"/>
                      <a:r>
                        <a:rPr lang="en-GB" sz="1000" b="0" i="0" dirty="0">
                          <a:solidFill>
                            <a:srgbClr val="4D8076"/>
                          </a:solidFill>
                          <a:effectLst/>
                          <a:latin typeface="Arial" panose="020B0604020202020204" pitchFamily="34" charset="0"/>
                        </a:rPr>
                        <a:t>​</a:t>
                      </a: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D9E8E5"/>
                    </a:solidFill>
                  </a:tcPr>
                </a:tc>
                <a:tc>
                  <a:txBody>
                    <a:bodyPr/>
                    <a:lstStyle/>
                    <a:p>
                      <a:pPr algn="ctr" fontAlgn="auto"/>
                      <a:r>
                        <a:rPr lang="en-GB" sz="1000" b="0" i="0">
                          <a:solidFill>
                            <a:srgbClr val="4D8076"/>
                          </a:solidFill>
                          <a:effectLst/>
                          <a:latin typeface="Arial" panose="020B0604020202020204" pitchFamily="34" charset="0"/>
                        </a:rPr>
                        <a:t>​</a:t>
                      </a: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D9E8E5"/>
                    </a:solidFill>
                  </a:tcPr>
                </a:tc>
                <a:extLst>
                  <a:ext uri="{0D108BD9-81ED-4DB2-BD59-A6C34878D82A}">
                    <a16:rowId xmlns:a16="http://schemas.microsoft.com/office/drawing/2014/main" val="3926852639"/>
                  </a:ext>
                </a:extLst>
              </a:tr>
              <a:tr h="286867">
                <a:tc>
                  <a:txBody>
                    <a:bodyPr/>
                    <a:lstStyle/>
                    <a:p>
                      <a:pPr algn="ctr" fontAlgn="base"/>
                      <a:r>
                        <a:rPr lang="en-GB" sz="1000" b="0" i="0" dirty="0">
                          <a:solidFill>
                            <a:srgbClr val="4D8076"/>
                          </a:solidFill>
                          <a:effectLst/>
                          <a:latin typeface="Arial" panose="020B0604020202020204" pitchFamily="34" charset="0"/>
                        </a:rPr>
                        <a:t>Activity 3​</a:t>
                      </a:r>
                      <a:endParaRPr lang="en-GB" sz="1000" b="0" i="0" dirty="0">
                        <a:solidFill>
                          <a:srgbClr val="4D8076"/>
                        </a:solidFill>
                        <a:effectLst/>
                      </a:endParaRP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2F2F2"/>
                    </a:solidFill>
                  </a:tcPr>
                </a:tc>
                <a:tc>
                  <a:txBody>
                    <a:bodyPr/>
                    <a:lstStyle/>
                    <a:p>
                      <a:pPr algn="ctr" fontAlgn="auto"/>
                      <a:r>
                        <a:rPr lang="en-GB" sz="1000" b="0" i="0">
                          <a:solidFill>
                            <a:srgbClr val="4D8076"/>
                          </a:solidFill>
                          <a:effectLst/>
                          <a:latin typeface="Arial" panose="020B0604020202020204" pitchFamily="34" charset="0"/>
                        </a:rPr>
                        <a:t>​</a:t>
                      </a: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2F2F2"/>
                    </a:solidFill>
                  </a:tcPr>
                </a:tc>
                <a:tc>
                  <a:txBody>
                    <a:bodyPr/>
                    <a:lstStyle/>
                    <a:p>
                      <a:pPr algn="ctr" fontAlgn="auto"/>
                      <a:r>
                        <a:rPr lang="en-GB" sz="1000" b="0" i="0">
                          <a:solidFill>
                            <a:srgbClr val="4D8076"/>
                          </a:solidFill>
                          <a:effectLst/>
                          <a:latin typeface="Arial" panose="020B0604020202020204" pitchFamily="34" charset="0"/>
                        </a:rPr>
                        <a:t>​</a:t>
                      </a: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2F2F2"/>
                    </a:solidFill>
                  </a:tcPr>
                </a:tc>
                <a:tc>
                  <a:txBody>
                    <a:bodyPr/>
                    <a:lstStyle/>
                    <a:p>
                      <a:pPr algn="ctr" fontAlgn="auto"/>
                      <a:r>
                        <a:rPr lang="en-GB" sz="1000" b="0" i="0" dirty="0">
                          <a:solidFill>
                            <a:srgbClr val="4D8076"/>
                          </a:solidFill>
                          <a:effectLst/>
                          <a:latin typeface="Arial" panose="020B0604020202020204" pitchFamily="34" charset="0"/>
                        </a:rPr>
                        <a:t>​</a:t>
                      </a: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2F2F2"/>
                    </a:solidFill>
                  </a:tcPr>
                </a:tc>
                <a:tc>
                  <a:txBody>
                    <a:bodyPr/>
                    <a:lstStyle/>
                    <a:p>
                      <a:pPr algn="ctr" fontAlgn="auto"/>
                      <a:r>
                        <a:rPr lang="en-GB" sz="1000" b="0" i="0" dirty="0">
                          <a:solidFill>
                            <a:srgbClr val="4D8076"/>
                          </a:solidFill>
                          <a:effectLst/>
                          <a:latin typeface="Arial" panose="020B0604020202020204" pitchFamily="34" charset="0"/>
                        </a:rPr>
                        <a:t>​</a:t>
                      </a:r>
                    </a:p>
                  </a:txBody>
                  <a:tcPr marL="65570" marR="65570" marT="32785" marB="32785" anchor="ctr">
                    <a:lnL w="11640" cap="flat" cmpd="sng" algn="ctr">
                      <a:solidFill>
                        <a:srgbClr val="FFFFFF"/>
                      </a:solidFill>
                      <a:prstDash val="solid"/>
                      <a:round/>
                      <a:headEnd type="none" w="med" len="med"/>
                      <a:tailEnd type="none" w="med" len="med"/>
                    </a:lnL>
                    <a:lnR w="11640" cap="flat" cmpd="sng" algn="ctr">
                      <a:solidFill>
                        <a:srgbClr val="FFFFFF"/>
                      </a:solidFill>
                      <a:prstDash val="solid"/>
                      <a:round/>
                      <a:headEnd type="none" w="med" len="med"/>
                      <a:tailEnd type="none" w="med" len="med"/>
                    </a:lnR>
                    <a:lnT w="11640" cap="flat" cmpd="sng" algn="ctr">
                      <a:solidFill>
                        <a:srgbClr val="FFFFFF"/>
                      </a:solidFill>
                      <a:prstDash val="solid"/>
                      <a:round/>
                      <a:headEnd type="none" w="med" len="med"/>
                      <a:tailEnd type="none" w="med" len="med"/>
                    </a:lnT>
                    <a:lnB w="1164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4015916593"/>
                  </a:ext>
                </a:extLst>
              </a:tr>
            </a:tbl>
          </a:graphicData>
        </a:graphic>
      </p:graphicFrame>
      <p:sp>
        <p:nvSpPr>
          <p:cNvPr id="7" name="Rectangle 1">
            <a:extLst>
              <a:ext uri="{FF2B5EF4-FFF2-40B4-BE49-F238E27FC236}">
                <a16:creationId xmlns:a16="http://schemas.microsoft.com/office/drawing/2014/main" id="{99329702-4E64-4BE7-A0EE-203FC777BBB9}"/>
              </a:ext>
            </a:extLst>
          </p:cNvPr>
          <p:cNvSpPr>
            <a:spLocks noChangeArrowheads="1"/>
          </p:cNvSpPr>
          <p:nvPr/>
        </p:nvSpPr>
        <p:spPr bwMode="auto">
          <a:xfrm>
            <a:off x="287338" y="17446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Title 1">
            <a:extLst>
              <a:ext uri="{FF2B5EF4-FFF2-40B4-BE49-F238E27FC236}">
                <a16:creationId xmlns:a16="http://schemas.microsoft.com/office/drawing/2014/main" id="{2E493130-6466-484E-BF7B-08CAC19BE919}"/>
              </a:ext>
            </a:extLst>
          </p:cNvPr>
          <p:cNvSpPr txBox="1">
            <a:spLocks/>
          </p:cNvSpPr>
          <p:nvPr/>
        </p:nvSpPr>
        <p:spPr>
          <a:xfrm>
            <a:off x="298223" y="410494"/>
            <a:ext cx="8558439" cy="639791"/>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2800" b="1" i="0" kern="1200">
                <a:solidFill>
                  <a:schemeClr val="tx2"/>
                </a:solidFill>
                <a:latin typeface="+mj-lt"/>
                <a:ea typeface="+mj-ea"/>
                <a:cs typeface="+mj-cs"/>
              </a:defRPr>
            </a:lvl1pPr>
          </a:lstStyle>
          <a:p>
            <a:r>
              <a:rPr lang="en-GB" dirty="0"/>
              <a:t>Planning your advocacy communications</a:t>
            </a:r>
          </a:p>
        </p:txBody>
      </p:sp>
    </p:spTree>
    <p:extLst>
      <p:ext uri="{BB962C8B-B14F-4D97-AF65-F5344CB8AC3E}">
        <p14:creationId xmlns:p14="http://schemas.microsoft.com/office/powerpoint/2010/main" val="2005820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2894" y="390333"/>
            <a:ext cx="8558212" cy="541973"/>
          </a:xfrm>
        </p:spPr>
        <p:txBody>
          <a:bodyPr>
            <a:normAutofit fontScale="90000"/>
          </a:bodyPr>
          <a:lstStyle/>
          <a:p>
            <a:r>
              <a:rPr lang="en-US" dirty="0"/>
              <a:t>What is the relationship between Communications, Advocacy and Accountability?</a:t>
            </a:r>
          </a:p>
        </p:txBody>
      </p:sp>
      <p:graphicFrame>
        <p:nvGraphicFramePr>
          <p:cNvPr id="5" name="Diagram 4"/>
          <p:cNvGraphicFramePr/>
          <p:nvPr>
            <p:extLst>
              <p:ext uri="{D42A27DB-BD31-4B8C-83A1-F6EECF244321}">
                <p14:modId xmlns:p14="http://schemas.microsoft.com/office/powerpoint/2010/main" val="850606951"/>
              </p:ext>
            </p:extLst>
          </p:nvPr>
        </p:nvGraphicFramePr>
        <p:xfrm>
          <a:off x="1523999" y="1396999"/>
          <a:ext cx="6248401" cy="43977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6640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D8775-12C0-9A41-852C-A8D0BB2410CA}"/>
              </a:ext>
            </a:extLst>
          </p:cNvPr>
          <p:cNvSpPr>
            <a:spLocks noGrp="1"/>
          </p:cNvSpPr>
          <p:nvPr>
            <p:ph type="title"/>
          </p:nvPr>
        </p:nvSpPr>
        <p:spPr>
          <a:xfrm>
            <a:off x="287337" y="410901"/>
            <a:ext cx="8558439" cy="639791"/>
          </a:xfrm>
        </p:spPr>
        <p:txBody>
          <a:bodyPr>
            <a:normAutofit fontScale="90000"/>
          </a:bodyPr>
          <a:lstStyle/>
          <a:p>
            <a:r>
              <a:rPr lang="en-GB" dirty="0"/>
              <a:t>When choosing the communications for your advocacy​</a:t>
            </a:r>
            <a:endParaRPr lang="en-US" dirty="0"/>
          </a:p>
        </p:txBody>
      </p:sp>
      <p:sp>
        <p:nvSpPr>
          <p:cNvPr id="3" name="Content Placeholder 2">
            <a:extLst>
              <a:ext uri="{FF2B5EF4-FFF2-40B4-BE49-F238E27FC236}">
                <a16:creationId xmlns:a16="http://schemas.microsoft.com/office/drawing/2014/main" id="{D1932207-A42A-4443-AF3E-67170A1EFCE2}"/>
              </a:ext>
            </a:extLst>
          </p:cNvPr>
          <p:cNvSpPr>
            <a:spLocks noGrp="1"/>
          </p:cNvSpPr>
          <p:nvPr>
            <p:ph idx="1"/>
          </p:nvPr>
        </p:nvSpPr>
        <p:spPr>
          <a:xfrm>
            <a:off x="287337" y="1360967"/>
            <a:ext cx="7293677" cy="5086132"/>
          </a:xfrm>
        </p:spPr>
        <p:txBody>
          <a:bodyPr>
            <a:normAutofit/>
          </a:bodyPr>
          <a:lstStyle/>
          <a:p>
            <a:pPr algn="l" rtl="0" fontAlgn="base">
              <a:buFont typeface="Arial" panose="020B0604020202020204" pitchFamily="34" charset="0"/>
              <a:buChar char="•"/>
            </a:pPr>
            <a:r>
              <a:rPr lang="en-US" sz="1800" b="0" i="0" u="none" strike="noStrike" dirty="0">
                <a:solidFill>
                  <a:srgbClr val="000000"/>
                </a:solidFill>
                <a:effectLst/>
                <a:latin typeface="+mj-lt"/>
              </a:rPr>
              <a:t> What is the best format/way for this message to reach your audience? </a:t>
            </a:r>
            <a:r>
              <a:rPr lang="en-US" sz="1800" b="0" i="0" dirty="0">
                <a:solidFill>
                  <a:srgbClr val="4D8076"/>
                </a:solidFill>
                <a:effectLst/>
                <a:latin typeface="+mj-lt"/>
              </a:rPr>
              <a:t>​</a:t>
            </a:r>
          </a:p>
          <a:p>
            <a:pPr algn="l" rtl="0" fontAlgn="base">
              <a:buFont typeface="Arial" panose="020B0604020202020204" pitchFamily="34" charset="0"/>
              <a:buChar char="•"/>
            </a:pPr>
            <a:endParaRPr lang="en-US" sz="1800" b="0" i="0" dirty="0">
              <a:solidFill>
                <a:srgbClr val="4D8076"/>
              </a:solidFill>
              <a:effectLst/>
              <a:latin typeface="+mj-lt"/>
            </a:endParaRPr>
          </a:p>
          <a:p>
            <a:pPr algn="l" rtl="0" fontAlgn="base">
              <a:buFont typeface="Arial" panose="020B0604020202020204" pitchFamily="34" charset="0"/>
              <a:buChar char="•"/>
            </a:pPr>
            <a:r>
              <a:rPr lang="en-US" sz="1800" b="0" i="0" u="none" strike="noStrike" dirty="0">
                <a:solidFill>
                  <a:srgbClr val="000000"/>
                </a:solidFill>
                <a:effectLst/>
                <a:latin typeface="+mj-lt"/>
              </a:rPr>
              <a:t> What content do you plan to cover?</a:t>
            </a:r>
            <a:r>
              <a:rPr lang="en-US" sz="1800" b="0" i="0" dirty="0">
                <a:solidFill>
                  <a:srgbClr val="4D8076"/>
                </a:solidFill>
                <a:effectLst/>
                <a:latin typeface="+mj-lt"/>
              </a:rPr>
              <a:t>​</a:t>
            </a:r>
          </a:p>
          <a:p>
            <a:pPr algn="l" rtl="0" fontAlgn="base">
              <a:buFont typeface="Arial" panose="020B0604020202020204" pitchFamily="34" charset="0"/>
              <a:buChar char="•"/>
            </a:pPr>
            <a:endParaRPr lang="en-US" sz="1800" b="0" i="0" dirty="0">
              <a:solidFill>
                <a:srgbClr val="4D8076"/>
              </a:solidFill>
              <a:effectLst/>
              <a:latin typeface="+mj-lt"/>
            </a:endParaRPr>
          </a:p>
          <a:p>
            <a:pPr algn="l" rtl="0" fontAlgn="base">
              <a:buFont typeface="Arial" panose="020B0604020202020204" pitchFamily="34" charset="0"/>
              <a:buChar char="•"/>
            </a:pPr>
            <a:r>
              <a:rPr lang="en-US" sz="1800" b="0" i="0" u="none" strike="noStrike" dirty="0">
                <a:solidFill>
                  <a:srgbClr val="000000"/>
                </a:solidFill>
                <a:effectLst/>
                <a:latin typeface="+mj-lt"/>
              </a:rPr>
              <a:t> How will this look like?  </a:t>
            </a:r>
            <a:r>
              <a:rPr lang="en-US" sz="1800" b="0" i="0" dirty="0">
                <a:solidFill>
                  <a:srgbClr val="4D8076"/>
                </a:solidFill>
                <a:effectLst/>
                <a:latin typeface="+mj-lt"/>
              </a:rPr>
              <a:t>​</a:t>
            </a:r>
          </a:p>
          <a:p>
            <a:pPr algn="l" rtl="0" fontAlgn="base">
              <a:buFont typeface="Arial" panose="020B0604020202020204" pitchFamily="34" charset="0"/>
              <a:buChar char="•"/>
            </a:pPr>
            <a:endParaRPr lang="en-US" sz="1800" b="0" i="0" dirty="0">
              <a:solidFill>
                <a:srgbClr val="4D8076"/>
              </a:solidFill>
              <a:effectLst/>
              <a:latin typeface="+mj-lt"/>
            </a:endParaRPr>
          </a:p>
          <a:p>
            <a:pPr algn="l" rtl="0" fontAlgn="base">
              <a:buFont typeface="Arial" panose="020B0604020202020204" pitchFamily="34" charset="0"/>
              <a:buChar char="•"/>
            </a:pPr>
            <a:r>
              <a:rPr lang="en-US" sz="1800" b="0" i="0" u="none" strike="noStrike" dirty="0">
                <a:solidFill>
                  <a:srgbClr val="000000"/>
                </a:solidFill>
                <a:effectLst/>
                <a:latin typeface="+mj-lt"/>
              </a:rPr>
              <a:t>What are the actions and tasks to ensure production and development of material? </a:t>
            </a:r>
            <a:r>
              <a:rPr lang="en-GB" sz="1800" b="0" i="0" dirty="0">
                <a:solidFill>
                  <a:srgbClr val="4D8076"/>
                </a:solidFill>
                <a:effectLst/>
                <a:latin typeface="+mj-lt"/>
              </a:rPr>
              <a:t>​</a:t>
            </a:r>
          </a:p>
        </p:txBody>
      </p:sp>
    </p:spTree>
    <p:extLst>
      <p:ext uri="{BB962C8B-B14F-4D97-AF65-F5344CB8AC3E}">
        <p14:creationId xmlns:p14="http://schemas.microsoft.com/office/powerpoint/2010/main" val="3663960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5951F47-1AD3-45D8-8BAA-86B9E4F25507}"/>
              </a:ext>
            </a:extLst>
          </p:cNvPr>
          <p:cNvSpPr>
            <a:spLocks noGrp="1"/>
          </p:cNvSpPr>
          <p:nvPr>
            <p:ph type="subTitle" idx="1"/>
          </p:nvPr>
        </p:nvSpPr>
        <p:spPr/>
        <p:txBody>
          <a:bodyPr>
            <a:normAutofit fontScale="92500" lnSpcReduction="20000"/>
          </a:bodyPr>
          <a:lstStyle/>
          <a:p>
            <a:endParaRPr lang="en-GB"/>
          </a:p>
        </p:txBody>
      </p:sp>
      <p:sp>
        <p:nvSpPr>
          <p:cNvPr id="3" name="Title 2">
            <a:extLst>
              <a:ext uri="{FF2B5EF4-FFF2-40B4-BE49-F238E27FC236}">
                <a16:creationId xmlns:a16="http://schemas.microsoft.com/office/drawing/2014/main" id="{30C48357-1A08-45CE-866C-1D028DF0DC1C}"/>
              </a:ext>
            </a:extLst>
          </p:cNvPr>
          <p:cNvSpPr>
            <a:spLocks noGrp="1"/>
          </p:cNvSpPr>
          <p:nvPr>
            <p:ph type="ctrTitle"/>
          </p:nvPr>
        </p:nvSpPr>
        <p:spPr>
          <a:xfrm>
            <a:off x="287336" y="2397999"/>
            <a:ext cx="8388831" cy="725033"/>
          </a:xfrm>
        </p:spPr>
        <p:txBody>
          <a:bodyPr/>
          <a:lstStyle/>
          <a:p>
            <a:r>
              <a:rPr lang="en-US" dirty="0"/>
              <a:t>Using Visual Content to support our messages</a:t>
            </a:r>
            <a:endParaRPr lang="en-GB" dirty="0"/>
          </a:p>
        </p:txBody>
      </p:sp>
    </p:spTree>
    <p:extLst>
      <p:ext uri="{BB962C8B-B14F-4D97-AF65-F5344CB8AC3E}">
        <p14:creationId xmlns:p14="http://schemas.microsoft.com/office/powerpoint/2010/main" val="1532543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26C6C-3A65-4F5B-A30F-40C74343FB9B}"/>
              </a:ext>
            </a:extLst>
          </p:cNvPr>
          <p:cNvSpPr>
            <a:spLocks noGrp="1"/>
          </p:cNvSpPr>
          <p:nvPr>
            <p:ph type="title"/>
          </p:nvPr>
        </p:nvSpPr>
        <p:spPr>
          <a:xfrm>
            <a:off x="292780" y="504644"/>
            <a:ext cx="8558439" cy="639791"/>
          </a:xfrm>
        </p:spPr>
        <p:txBody>
          <a:bodyPr/>
          <a:lstStyle/>
          <a:p>
            <a:r>
              <a:rPr lang="en-GB" dirty="0"/>
              <a:t>What is visual communications?</a:t>
            </a:r>
          </a:p>
        </p:txBody>
      </p:sp>
      <p:sp>
        <p:nvSpPr>
          <p:cNvPr id="3" name="Content Placeholder 2">
            <a:extLst>
              <a:ext uri="{FF2B5EF4-FFF2-40B4-BE49-F238E27FC236}">
                <a16:creationId xmlns:a16="http://schemas.microsoft.com/office/drawing/2014/main" id="{FC9D809B-C939-4E54-89A7-9F2256B17128}"/>
              </a:ext>
            </a:extLst>
          </p:cNvPr>
          <p:cNvSpPr>
            <a:spLocks noGrp="1"/>
          </p:cNvSpPr>
          <p:nvPr>
            <p:ph idx="1"/>
          </p:nvPr>
        </p:nvSpPr>
        <p:spPr>
          <a:xfrm>
            <a:off x="287336" y="4489236"/>
            <a:ext cx="7339149" cy="481598"/>
          </a:xfrm>
        </p:spPr>
        <p:txBody>
          <a:bodyPr>
            <a:normAutofit/>
          </a:bodyPr>
          <a:lstStyle/>
          <a:p>
            <a:pPr marL="15875" indent="0">
              <a:buNone/>
            </a:pPr>
            <a:r>
              <a:rPr lang="en-GB" sz="1400" dirty="0"/>
              <a:t>Forms of </a:t>
            </a:r>
            <a:r>
              <a:rPr lang="en-GB" sz="1400" b="1" dirty="0"/>
              <a:t>visual communications</a:t>
            </a:r>
            <a:r>
              <a:rPr lang="en-GB" sz="1400" dirty="0"/>
              <a:t>: photographs, video, graphics, infographics, cartoon. </a:t>
            </a:r>
            <a:endParaRPr lang="en-GB" sz="700" dirty="0"/>
          </a:p>
        </p:txBody>
      </p:sp>
      <p:sp>
        <p:nvSpPr>
          <p:cNvPr id="4" name="Rectangle 3">
            <a:extLst>
              <a:ext uri="{FF2B5EF4-FFF2-40B4-BE49-F238E27FC236}">
                <a16:creationId xmlns:a16="http://schemas.microsoft.com/office/drawing/2014/main" id="{2EF0669F-DD89-4826-BB31-79110DD2D983}"/>
              </a:ext>
            </a:extLst>
          </p:cNvPr>
          <p:cNvSpPr/>
          <p:nvPr/>
        </p:nvSpPr>
        <p:spPr>
          <a:xfrm>
            <a:off x="287336" y="1389143"/>
            <a:ext cx="7757438" cy="1754326"/>
          </a:xfrm>
          <a:prstGeom prst="rect">
            <a:avLst/>
          </a:prstGeom>
          <a:ln>
            <a:noFill/>
          </a:ln>
        </p:spPr>
        <p:txBody>
          <a:bodyPr wrap="square">
            <a:spAutoFit/>
          </a:bodyPr>
          <a:lstStyle/>
          <a:p>
            <a:pPr marL="301625" indent="-285750">
              <a:buFont typeface="Arial" panose="020B0604020202020204" pitchFamily="34" charset="0"/>
              <a:buChar char="•"/>
            </a:pPr>
            <a:r>
              <a:rPr lang="en-GB" dirty="0">
                <a:solidFill>
                  <a:srgbClr val="000000"/>
                </a:solidFill>
              </a:rPr>
              <a:t>Effective communication is not just about getting the message out, is also about the way the communication is presented. </a:t>
            </a:r>
          </a:p>
          <a:p>
            <a:pPr marL="301625" indent="-285750">
              <a:buFont typeface="Arial" panose="020B0604020202020204" pitchFamily="34" charset="0"/>
              <a:buChar char="•"/>
            </a:pPr>
            <a:r>
              <a:rPr lang="en-GB" dirty="0">
                <a:solidFill>
                  <a:srgbClr val="000000"/>
                </a:solidFill>
              </a:rPr>
              <a:t>Your message carries a story with it, try to tell that story in a way that resonates with the audience. Visual communications can help creating that story and communicating your message effectively. </a:t>
            </a:r>
          </a:p>
          <a:p>
            <a:pPr marL="358775" indent="-342900">
              <a:buAutoNum type="arabicPeriod"/>
            </a:pPr>
            <a:endParaRPr lang="en-GB" dirty="0">
              <a:solidFill>
                <a:srgbClr val="000000"/>
              </a:solidFill>
            </a:endParaRPr>
          </a:p>
        </p:txBody>
      </p:sp>
      <p:sp>
        <p:nvSpPr>
          <p:cNvPr id="6" name="Rectangle 5">
            <a:extLst>
              <a:ext uri="{FF2B5EF4-FFF2-40B4-BE49-F238E27FC236}">
                <a16:creationId xmlns:a16="http://schemas.microsoft.com/office/drawing/2014/main" id="{3C789575-20E7-4732-953D-3F91E0CCF060}"/>
              </a:ext>
            </a:extLst>
          </p:cNvPr>
          <p:cNvSpPr/>
          <p:nvPr/>
        </p:nvSpPr>
        <p:spPr>
          <a:xfrm>
            <a:off x="992590" y="3076490"/>
            <a:ext cx="6346930" cy="923330"/>
          </a:xfrm>
          <a:prstGeom prst="rect">
            <a:avLst/>
          </a:prstGeom>
        </p:spPr>
        <p:txBody>
          <a:bodyPr wrap="square">
            <a:spAutoFit/>
          </a:bodyPr>
          <a:lstStyle/>
          <a:p>
            <a:pPr marL="15875" indent="0" algn="ctr">
              <a:buNone/>
            </a:pPr>
            <a:r>
              <a:rPr lang="en-GB" b="1" dirty="0">
                <a:solidFill>
                  <a:schemeClr val="accent1"/>
                </a:solidFill>
              </a:rPr>
              <a:t>Visual communications is one of multiple tools often used in advocacy campaigns to inform target audiences and facilitate change.</a:t>
            </a:r>
          </a:p>
        </p:txBody>
      </p:sp>
    </p:spTree>
    <p:extLst>
      <p:ext uri="{BB962C8B-B14F-4D97-AF65-F5344CB8AC3E}">
        <p14:creationId xmlns:p14="http://schemas.microsoft.com/office/powerpoint/2010/main" val="2471426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2B9DAB-D3F6-5945-AA32-4085F39BD9B7}"/>
              </a:ext>
            </a:extLst>
          </p:cNvPr>
          <p:cNvSpPr>
            <a:spLocks noGrp="1"/>
          </p:cNvSpPr>
          <p:nvPr>
            <p:ph type="title"/>
          </p:nvPr>
        </p:nvSpPr>
        <p:spPr>
          <a:xfrm>
            <a:off x="298451" y="421918"/>
            <a:ext cx="8558212" cy="541973"/>
          </a:xfrm>
        </p:spPr>
        <p:txBody>
          <a:bodyPr/>
          <a:lstStyle/>
          <a:p>
            <a:r>
              <a:rPr lang="en-US" dirty="0"/>
              <a:t>Looking at you Advocacy Message… </a:t>
            </a:r>
          </a:p>
        </p:txBody>
      </p:sp>
      <p:sp>
        <p:nvSpPr>
          <p:cNvPr id="2" name="Content Placeholder 1">
            <a:extLst>
              <a:ext uri="{FF2B5EF4-FFF2-40B4-BE49-F238E27FC236}">
                <a16:creationId xmlns:a16="http://schemas.microsoft.com/office/drawing/2014/main" id="{4BF05541-8FDF-4A4D-A479-4D1966F6A48F}"/>
              </a:ext>
            </a:extLst>
          </p:cNvPr>
          <p:cNvSpPr>
            <a:spLocks noGrp="1"/>
          </p:cNvSpPr>
          <p:nvPr>
            <p:ph sz="half" idx="1"/>
          </p:nvPr>
        </p:nvSpPr>
        <p:spPr/>
        <p:txBody>
          <a:bodyPr/>
          <a:lstStyle/>
          <a:p>
            <a:endParaRPr lang="en-GB" dirty="0"/>
          </a:p>
        </p:txBody>
      </p:sp>
      <p:pic>
        <p:nvPicPr>
          <p:cNvPr id="5" name="Picture 4">
            <a:extLst>
              <a:ext uri="{FF2B5EF4-FFF2-40B4-BE49-F238E27FC236}">
                <a16:creationId xmlns:a16="http://schemas.microsoft.com/office/drawing/2014/main" id="{29965677-2474-40DB-81E5-F469AD3EBD67}"/>
              </a:ext>
            </a:extLst>
          </p:cNvPr>
          <p:cNvPicPr>
            <a:picLocks noChangeAspect="1"/>
          </p:cNvPicPr>
          <p:nvPr/>
        </p:nvPicPr>
        <p:blipFill>
          <a:blip r:embed="rId3"/>
          <a:stretch>
            <a:fillRect/>
          </a:stretch>
        </p:blipFill>
        <p:spPr>
          <a:xfrm>
            <a:off x="298451" y="1447868"/>
            <a:ext cx="3855456" cy="4366894"/>
          </a:xfrm>
          <a:prstGeom prst="rect">
            <a:avLst/>
          </a:prstGeom>
        </p:spPr>
      </p:pic>
      <p:sp>
        <p:nvSpPr>
          <p:cNvPr id="7" name="TextBox 6">
            <a:extLst>
              <a:ext uri="{FF2B5EF4-FFF2-40B4-BE49-F238E27FC236}">
                <a16:creationId xmlns:a16="http://schemas.microsoft.com/office/drawing/2014/main" id="{5D1CDFCE-F473-4C6B-B99F-F7774580B02F}"/>
              </a:ext>
            </a:extLst>
          </p:cNvPr>
          <p:cNvSpPr txBox="1"/>
          <p:nvPr/>
        </p:nvSpPr>
        <p:spPr>
          <a:xfrm>
            <a:off x="4872364" y="2596503"/>
            <a:ext cx="2496094" cy="1938992"/>
          </a:xfrm>
          <a:prstGeom prst="rect">
            <a:avLst/>
          </a:prstGeom>
          <a:noFill/>
        </p:spPr>
        <p:txBody>
          <a:bodyPr wrap="square" rtlCol="0">
            <a:spAutoFit/>
          </a:bodyPr>
          <a:lstStyle/>
          <a:p>
            <a:pPr algn="ctr"/>
            <a:r>
              <a:rPr lang="en-GB" sz="2400" b="1" dirty="0">
                <a:solidFill>
                  <a:schemeClr val="tx2"/>
                </a:solidFill>
              </a:rPr>
              <a:t>How do we use visual communication to convey this message?</a:t>
            </a:r>
          </a:p>
        </p:txBody>
      </p:sp>
      <p:sp>
        <p:nvSpPr>
          <p:cNvPr id="8" name="Arrow: Right 7">
            <a:extLst>
              <a:ext uri="{FF2B5EF4-FFF2-40B4-BE49-F238E27FC236}">
                <a16:creationId xmlns:a16="http://schemas.microsoft.com/office/drawing/2014/main" id="{BEA48209-302A-4D2B-875C-8CFD2580A5BC}"/>
              </a:ext>
            </a:extLst>
          </p:cNvPr>
          <p:cNvSpPr/>
          <p:nvPr/>
        </p:nvSpPr>
        <p:spPr>
          <a:xfrm>
            <a:off x="4153907" y="3037113"/>
            <a:ext cx="718457" cy="3755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05369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4BDD2-4651-49A7-A68E-6815557E7B1A}"/>
              </a:ext>
            </a:extLst>
          </p:cNvPr>
          <p:cNvSpPr>
            <a:spLocks noGrp="1"/>
          </p:cNvSpPr>
          <p:nvPr>
            <p:ph type="title"/>
          </p:nvPr>
        </p:nvSpPr>
        <p:spPr>
          <a:xfrm>
            <a:off x="287336" y="391820"/>
            <a:ext cx="8558439" cy="639791"/>
          </a:xfrm>
        </p:spPr>
        <p:txBody>
          <a:bodyPr/>
          <a:lstStyle/>
          <a:p>
            <a:r>
              <a:rPr lang="en-GB" dirty="0"/>
              <a:t>Think about</a:t>
            </a:r>
          </a:p>
        </p:txBody>
      </p:sp>
      <p:sp>
        <p:nvSpPr>
          <p:cNvPr id="3" name="Content Placeholder 2">
            <a:extLst>
              <a:ext uri="{FF2B5EF4-FFF2-40B4-BE49-F238E27FC236}">
                <a16:creationId xmlns:a16="http://schemas.microsoft.com/office/drawing/2014/main" id="{0DB24242-6C5F-43C6-8156-A97891BE79AB}"/>
              </a:ext>
            </a:extLst>
          </p:cNvPr>
          <p:cNvSpPr>
            <a:spLocks noGrp="1"/>
          </p:cNvSpPr>
          <p:nvPr>
            <p:ph idx="1"/>
          </p:nvPr>
        </p:nvSpPr>
        <p:spPr>
          <a:xfrm>
            <a:off x="287337" y="1268413"/>
            <a:ext cx="7368105" cy="4706360"/>
          </a:xfrm>
        </p:spPr>
        <p:txBody>
          <a:bodyPr>
            <a:normAutofit/>
          </a:bodyPr>
          <a:lstStyle/>
          <a:p>
            <a:r>
              <a:rPr lang="en-US" altLang="en-US" sz="1800" dirty="0">
                <a:latin typeface="+mj-lt"/>
              </a:rPr>
              <a:t> What is the best format for this message to reach your audience? </a:t>
            </a:r>
          </a:p>
          <a:p>
            <a:endParaRPr lang="en-US" sz="1800" dirty="0">
              <a:latin typeface="+mj-lt"/>
            </a:endParaRPr>
          </a:p>
          <a:p>
            <a:r>
              <a:rPr lang="en-US" altLang="en-US" sz="1800" dirty="0">
                <a:latin typeface="+mj-lt"/>
              </a:rPr>
              <a:t> What content do you plan to cover?</a:t>
            </a:r>
          </a:p>
          <a:p>
            <a:endParaRPr lang="en-US" altLang="en-US" sz="1800" dirty="0">
              <a:latin typeface="+mj-lt"/>
            </a:endParaRPr>
          </a:p>
          <a:p>
            <a:r>
              <a:rPr lang="en-US" altLang="en-US" sz="1800" dirty="0">
                <a:latin typeface="+mj-lt"/>
              </a:rPr>
              <a:t> How will this look like?  </a:t>
            </a:r>
          </a:p>
          <a:p>
            <a:endParaRPr lang="en-US" sz="1800" dirty="0">
              <a:latin typeface="+mj-lt"/>
            </a:endParaRPr>
          </a:p>
          <a:p>
            <a:pPr fontAlgn="base">
              <a:spcAft>
                <a:spcPct val="0"/>
              </a:spcAft>
            </a:pPr>
            <a:r>
              <a:rPr lang="en-US" altLang="en-US" sz="1800" dirty="0">
                <a:latin typeface="+mj-lt"/>
              </a:rPr>
              <a:t>What are the actions and tasks to ensure production and development of visual material? </a:t>
            </a:r>
            <a:endParaRPr lang="en-GB" sz="1800" dirty="0">
              <a:latin typeface="+mj-lt"/>
            </a:endParaRPr>
          </a:p>
        </p:txBody>
      </p:sp>
    </p:spTree>
    <p:extLst>
      <p:ext uri="{BB962C8B-B14F-4D97-AF65-F5344CB8AC3E}">
        <p14:creationId xmlns:p14="http://schemas.microsoft.com/office/powerpoint/2010/main" val="3223145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2B9DAB-D3F6-5945-AA32-4085F39BD9B7}"/>
              </a:ext>
            </a:extLst>
          </p:cNvPr>
          <p:cNvSpPr>
            <a:spLocks noGrp="1"/>
          </p:cNvSpPr>
          <p:nvPr>
            <p:ph type="title"/>
          </p:nvPr>
        </p:nvSpPr>
        <p:spPr>
          <a:xfrm>
            <a:off x="298451" y="421918"/>
            <a:ext cx="8558212" cy="541973"/>
          </a:xfrm>
        </p:spPr>
        <p:txBody>
          <a:bodyPr/>
          <a:lstStyle/>
          <a:p>
            <a:r>
              <a:rPr lang="en-US" dirty="0"/>
              <a:t>Visual Communication, an example</a:t>
            </a:r>
          </a:p>
        </p:txBody>
      </p:sp>
      <p:pic>
        <p:nvPicPr>
          <p:cNvPr id="4" name="Picture 3">
            <a:extLst>
              <a:ext uri="{FF2B5EF4-FFF2-40B4-BE49-F238E27FC236}">
                <a16:creationId xmlns:a16="http://schemas.microsoft.com/office/drawing/2014/main" id="{8C26BA4B-5C34-4DC8-A015-944785FB0A97}"/>
              </a:ext>
            </a:extLst>
          </p:cNvPr>
          <p:cNvPicPr>
            <a:picLocks noChangeAspect="1"/>
          </p:cNvPicPr>
          <p:nvPr/>
        </p:nvPicPr>
        <p:blipFill>
          <a:blip r:embed="rId3"/>
          <a:stretch>
            <a:fillRect/>
          </a:stretch>
        </p:blipFill>
        <p:spPr>
          <a:xfrm>
            <a:off x="735773" y="1412708"/>
            <a:ext cx="3251404" cy="4530892"/>
          </a:xfrm>
          <a:prstGeom prst="rect">
            <a:avLst/>
          </a:prstGeom>
        </p:spPr>
      </p:pic>
      <p:pic>
        <p:nvPicPr>
          <p:cNvPr id="6" name="Picture 5">
            <a:extLst>
              <a:ext uri="{FF2B5EF4-FFF2-40B4-BE49-F238E27FC236}">
                <a16:creationId xmlns:a16="http://schemas.microsoft.com/office/drawing/2014/main" id="{D36AFF1C-DC83-4FA3-AFEB-C8DC78D77F6C}"/>
              </a:ext>
            </a:extLst>
          </p:cNvPr>
          <p:cNvPicPr>
            <a:picLocks noChangeAspect="1"/>
          </p:cNvPicPr>
          <p:nvPr/>
        </p:nvPicPr>
        <p:blipFill>
          <a:blip r:embed="rId4"/>
          <a:stretch>
            <a:fillRect/>
          </a:stretch>
        </p:blipFill>
        <p:spPr>
          <a:xfrm>
            <a:off x="4208227" y="1412708"/>
            <a:ext cx="3228825" cy="4530892"/>
          </a:xfrm>
          <a:prstGeom prst="rect">
            <a:avLst/>
          </a:prstGeom>
        </p:spPr>
      </p:pic>
      <p:sp>
        <p:nvSpPr>
          <p:cNvPr id="9" name="TextBox 8">
            <a:extLst>
              <a:ext uri="{FF2B5EF4-FFF2-40B4-BE49-F238E27FC236}">
                <a16:creationId xmlns:a16="http://schemas.microsoft.com/office/drawing/2014/main" id="{D0B394ED-6AA6-49B0-9C50-B0D1F78662F6}"/>
              </a:ext>
            </a:extLst>
          </p:cNvPr>
          <p:cNvSpPr txBox="1"/>
          <p:nvPr/>
        </p:nvSpPr>
        <p:spPr>
          <a:xfrm>
            <a:off x="110528" y="5245237"/>
            <a:ext cx="1294202" cy="338554"/>
          </a:xfrm>
          <a:prstGeom prst="rect">
            <a:avLst/>
          </a:prstGeom>
          <a:solidFill>
            <a:schemeClr val="accent2"/>
          </a:solidFill>
          <a:ln w="28575">
            <a:solidFill>
              <a:schemeClr val="accent2">
                <a:lumMod val="75000"/>
              </a:schemeClr>
            </a:solidFill>
          </a:ln>
        </p:spPr>
        <p:txBody>
          <a:bodyPr wrap="square" rtlCol="0">
            <a:spAutoFit/>
          </a:bodyPr>
          <a:lstStyle/>
          <a:p>
            <a:pPr algn="ctr"/>
            <a:r>
              <a:rPr lang="en-GB" sz="1600" b="1" dirty="0">
                <a:solidFill>
                  <a:schemeClr val="bg1"/>
                </a:solidFill>
              </a:rPr>
              <a:t>Problem</a:t>
            </a:r>
            <a:endParaRPr lang="en-GB" b="1" dirty="0">
              <a:solidFill>
                <a:schemeClr val="bg1"/>
              </a:solidFill>
            </a:endParaRPr>
          </a:p>
        </p:txBody>
      </p:sp>
      <p:sp>
        <p:nvSpPr>
          <p:cNvPr id="10" name="TextBox 9">
            <a:extLst>
              <a:ext uri="{FF2B5EF4-FFF2-40B4-BE49-F238E27FC236}">
                <a16:creationId xmlns:a16="http://schemas.microsoft.com/office/drawing/2014/main" id="{F093706F-7044-498A-82E0-D3941E89F163}"/>
              </a:ext>
            </a:extLst>
          </p:cNvPr>
          <p:cNvSpPr txBox="1"/>
          <p:nvPr/>
        </p:nvSpPr>
        <p:spPr>
          <a:xfrm>
            <a:off x="22274" y="3128918"/>
            <a:ext cx="1382456" cy="338554"/>
          </a:xfrm>
          <a:prstGeom prst="rect">
            <a:avLst/>
          </a:prstGeom>
          <a:solidFill>
            <a:schemeClr val="accent3"/>
          </a:solidFill>
          <a:ln w="28575">
            <a:solidFill>
              <a:schemeClr val="accent3"/>
            </a:solidFill>
          </a:ln>
        </p:spPr>
        <p:txBody>
          <a:bodyPr wrap="square" rtlCol="0">
            <a:spAutoFit/>
          </a:bodyPr>
          <a:lstStyle/>
          <a:p>
            <a:pPr algn="ctr"/>
            <a:r>
              <a:rPr lang="en-GB" sz="1600" b="1" dirty="0">
                <a:solidFill>
                  <a:schemeClr val="bg1"/>
                </a:solidFill>
              </a:rPr>
              <a:t>Evidence</a:t>
            </a:r>
            <a:endParaRPr lang="en-GB" b="1" dirty="0">
              <a:solidFill>
                <a:schemeClr val="bg1"/>
              </a:solidFill>
            </a:endParaRPr>
          </a:p>
        </p:txBody>
      </p:sp>
      <p:sp>
        <p:nvSpPr>
          <p:cNvPr id="11" name="TextBox 10">
            <a:extLst>
              <a:ext uri="{FF2B5EF4-FFF2-40B4-BE49-F238E27FC236}">
                <a16:creationId xmlns:a16="http://schemas.microsoft.com/office/drawing/2014/main" id="{78ABB90A-5991-4ACD-81BA-1369C9D4D247}"/>
              </a:ext>
            </a:extLst>
          </p:cNvPr>
          <p:cNvSpPr txBox="1"/>
          <p:nvPr/>
        </p:nvSpPr>
        <p:spPr>
          <a:xfrm>
            <a:off x="7208125" y="1707850"/>
            <a:ext cx="1382456" cy="338554"/>
          </a:xfrm>
          <a:prstGeom prst="rect">
            <a:avLst/>
          </a:prstGeom>
          <a:solidFill>
            <a:schemeClr val="accent4"/>
          </a:solidFill>
          <a:ln w="28575">
            <a:solidFill>
              <a:schemeClr val="accent4"/>
            </a:solidFill>
          </a:ln>
        </p:spPr>
        <p:txBody>
          <a:bodyPr wrap="square" rtlCol="0">
            <a:spAutoFit/>
          </a:bodyPr>
          <a:lstStyle/>
          <a:p>
            <a:pPr algn="ctr"/>
            <a:r>
              <a:rPr lang="en-GB" sz="1600" b="1" dirty="0">
                <a:solidFill>
                  <a:schemeClr val="bg1"/>
                </a:solidFill>
              </a:rPr>
              <a:t>Solutions</a:t>
            </a:r>
            <a:endParaRPr lang="en-GB" b="1" dirty="0">
              <a:solidFill>
                <a:schemeClr val="bg1"/>
              </a:solidFill>
            </a:endParaRPr>
          </a:p>
        </p:txBody>
      </p:sp>
      <p:sp>
        <p:nvSpPr>
          <p:cNvPr id="12" name="TextBox 11">
            <a:extLst>
              <a:ext uri="{FF2B5EF4-FFF2-40B4-BE49-F238E27FC236}">
                <a16:creationId xmlns:a16="http://schemas.microsoft.com/office/drawing/2014/main" id="{8EC0EEDA-1AA9-42F7-BB18-653B35E07A7B}"/>
              </a:ext>
            </a:extLst>
          </p:cNvPr>
          <p:cNvSpPr txBox="1"/>
          <p:nvPr/>
        </p:nvSpPr>
        <p:spPr>
          <a:xfrm>
            <a:off x="7208125" y="2495221"/>
            <a:ext cx="1382456" cy="338554"/>
          </a:xfrm>
          <a:prstGeom prst="rect">
            <a:avLst/>
          </a:prstGeom>
          <a:solidFill>
            <a:schemeClr val="tx1"/>
          </a:solidFill>
          <a:ln w="28575">
            <a:solidFill>
              <a:schemeClr val="tx1"/>
            </a:solidFill>
          </a:ln>
        </p:spPr>
        <p:txBody>
          <a:bodyPr wrap="square" rtlCol="0">
            <a:spAutoFit/>
          </a:bodyPr>
          <a:lstStyle/>
          <a:p>
            <a:pPr algn="ctr"/>
            <a:r>
              <a:rPr lang="en-GB" sz="1600" b="1" dirty="0">
                <a:solidFill>
                  <a:schemeClr val="bg1"/>
                </a:solidFill>
              </a:rPr>
              <a:t>Messages</a:t>
            </a:r>
            <a:endParaRPr lang="en-GB" b="1" dirty="0">
              <a:solidFill>
                <a:schemeClr val="bg1"/>
              </a:solidFill>
            </a:endParaRPr>
          </a:p>
        </p:txBody>
      </p:sp>
      <p:sp>
        <p:nvSpPr>
          <p:cNvPr id="13" name="TextBox 12">
            <a:extLst>
              <a:ext uri="{FF2B5EF4-FFF2-40B4-BE49-F238E27FC236}">
                <a16:creationId xmlns:a16="http://schemas.microsoft.com/office/drawing/2014/main" id="{D4CE5F05-ED7A-4297-A8D2-56786020336A}"/>
              </a:ext>
            </a:extLst>
          </p:cNvPr>
          <p:cNvSpPr txBox="1"/>
          <p:nvPr/>
        </p:nvSpPr>
        <p:spPr>
          <a:xfrm>
            <a:off x="6631361" y="4811596"/>
            <a:ext cx="1382456" cy="338554"/>
          </a:xfrm>
          <a:prstGeom prst="rect">
            <a:avLst/>
          </a:prstGeom>
          <a:solidFill>
            <a:schemeClr val="accent5"/>
          </a:solidFill>
          <a:ln w="28575">
            <a:solidFill>
              <a:schemeClr val="accent5"/>
            </a:solidFill>
          </a:ln>
        </p:spPr>
        <p:txBody>
          <a:bodyPr wrap="square" rtlCol="0">
            <a:spAutoFit/>
          </a:bodyPr>
          <a:lstStyle/>
          <a:p>
            <a:pPr algn="ctr"/>
            <a:r>
              <a:rPr lang="en-GB" sz="1600" b="1" dirty="0">
                <a:solidFill>
                  <a:schemeClr val="bg1"/>
                </a:solidFill>
              </a:rPr>
              <a:t>Audience</a:t>
            </a:r>
            <a:endParaRPr lang="en-GB" b="1" dirty="0">
              <a:solidFill>
                <a:schemeClr val="bg1"/>
              </a:solidFill>
            </a:endParaRPr>
          </a:p>
        </p:txBody>
      </p:sp>
    </p:spTree>
    <p:extLst>
      <p:ext uri="{BB962C8B-B14F-4D97-AF65-F5344CB8AC3E}">
        <p14:creationId xmlns:p14="http://schemas.microsoft.com/office/powerpoint/2010/main" val="1439989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Lst>
  </p:timing>
</p:sld>
</file>

<file path=ppt/theme/theme1.xml><?xml version="1.0" encoding="utf-8"?>
<a:theme xmlns:a="http://schemas.openxmlformats.org/drawingml/2006/main" name="MamaYe-2">
  <a:themeElements>
    <a:clrScheme name="MamaYeE4A">
      <a:dk1>
        <a:srgbClr val="4D8076"/>
      </a:dk1>
      <a:lt1>
        <a:srgbClr val="FFFFFF"/>
      </a:lt1>
      <a:dk2>
        <a:srgbClr val="6C245E"/>
      </a:dk2>
      <a:lt2>
        <a:srgbClr val="E2F0ED"/>
      </a:lt2>
      <a:accent1>
        <a:srgbClr val="DD5412"/>
      </a:accent1>
      <a:accent2>
        <a:srgbClr val="82C5B7"/>
      </a:accent2>
      <a:accent3>
        <a:srgbClr val="FCAF17"/>
      </a:accent3>
      <a:accent4>
        <a:srgbClr val="913D15"/>
      </a:accent4>
      <a:accent5>
        <a:srgbClr val="1E3C5E"/>
      </a:accent5>
      <a:accent6>
        <a:srgbClr val="4D8076"/>
      </a:accent6>
      <a:hlink>
        <a:srgbClr val="4B4134"/>
      </a:hlink>
      <a:folHlink>
        <a:srgbClr val="FFD42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maYe1" id="{AA7CEBF7-9BB9-0840-BA3D-4C1A72FCFBD4}" vid="{2AD84487-6B60-E245-B2A8-4E00B97F3A46}"/>
    </a:ext>
  </a:extLst>
</a:theme>
</file>

<file path=ppt/theme/theme2.xml><?xml version="1.0" encoding="utf-8"?>
<a:theme xmlns:a="http://schemas.openxmlformats.org/drawingml/2006/main" name="1_MamaYe-2">
  <a:themeElements>
    <a:clrScheme name="MamaYeE4A">
      <a:dk1>
        <a:srgbClr val="4D8076"/>
      </a:dk1>
      <a:lt1>
        <a:srgbClr val="FFFFFF"/>
      </a:lt1>
      <a:dk2>
        <a:srgbClr val="6C245E"/>
      </a:dk2>
      <a:lt2>
        <a:srgbClr val="E2F0ED"/>
      </a:lt2>
      <a:accent1>
        <a:srgbClr val="DD5412"/>
      </a:accent1>
      <a:accent2>
        <a:srgbClr val="82C5B7"/>
      </a:accent2>
      <a:accent3>
        <a:srgbClr val="FCAF17"/>
      </a:accent3>
      <a:accent4>
        <a:srgbClr val="913D15"/>
      </a:accent4>
      <a:accent5>
        <a:srgbClr val="1E3C5E"/>
      </a:accent5>
      <a:accent6>
        <a:srgbClr val="4D8076"/>
      </a:accent6>
      <a:hlink>
        <a:srgbClr val="4B4134"/>
      </a:hlink>
      <a:folHlink>
        <a:srgbClr val="FFD42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maYe1" id="{AA7CEBF7-9BB9-0840-BA3D-4C1A72FCFBD4}" vid="{2AD84487-6B60-E245-B2A8-4E00B97F3A4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024AACB21A7C943A733904AA70CF41F" ma:contentTypeVersion="4" ma:contentTypeDescription="Create a new document." ma:contentTypeScope="" ma:versionID="13c349c2b112a4a1b478c3733e15f49d">
  <xsd:schema xmlns:xsd="http://www.w3.org/2001/XMLSchema" xmlns:xs="http://www.w3.org/2001/XMLSchema" xmlns:p="http://schemas.microsoft.com/office/2006/metadata/properties" xmlns:ns2="62f11535-2f01-4db4-b640-2e8aadbc3e15" targetNamespace="http://schemas.microsoft.com/office/2006/metadata/properties" ma:root="true" ma:fieldsID="7e59c2473954b32c0e84402b3c9de030" ns2:_="">
    <xsd:import namespace="62f11535-2f01-4db4-b640-2e8aadbc3e1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f11535-2f01-4db4-b640-2e8aadbc3e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8BD087-2916-483A-90CB-F340E8855885}">
  <ds:schemaRefs>
    <ds:schemaRef ds:uri="62f11535-2f01-4db4-b640-2e8aadbc3e15"/>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0CDDB24F-05E6-4484-8641-4DFEA2D11FA1}">
  <ds:schemaRefs>
    <ds:schemaRef ds:uri="http://schemas.microsoft.com/sharepoint/v3/contenttype/forms"/>
  </ds:schemaRefs>
</ds:datastoreItem>
</file>

<file path=customXml/itemProps3.xml><?xml version="1.0" encoding="utf-8"?>
<ds:datastoreItem xmlns:ds="http://schemas.openxmlformats.org/officeDocument/2006/customXml" ds:itemID="{DF7E1C3A-6B5C-495C-98AC-5AA5977A8FDB}">
  <ds:schemaRefs>
    <ds:schemaRef ds:uri="62f11535-2f01-4db4-b640-2e8aadbc3e1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16013</TotalTime>
  <Words>1608</Words>
  <Application>Microsoft Office PowerPoint</Application>
  <PresentationFormat>On-screen Show (4:3)</PresentationFormat>
  <Paragraphs>231</Paragraphs>
  <Slides>29</Slides>
  <Notes>22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29</vt:i4>
      </vt:variant>
    </vt:vector>
  </HeadingPairs>
  <TitlesOfParts>
    <vt:vector size="36" baseType="lpstr">
      <vt:lpstr>Arial</vt:lpstr>
      <vt:lpstr>Arial (Headings)</vt:lpstr>
      <vt:lpstr>Calibri</vt:lpstr>
      <vt:lpstr>PT Sans</vt:lpstr>
      <vt:lpstr>Times New Roman</vt:lpstr>
      <vt:lpstr>MamaYe-2</vt:lpstr>
      <vt:lpstr>1_MamaYe-2</vt:lpstr>
      <vt:lpstr>PowerPoint Presentation</vt:lpstr>
      <vt:lpstr>Advocacy and Communication</vt:lpstr>
      <vt:lpstr>What is the relationship between Communications, Advocacy and Accountability?</vt:lpstr>
      <vt:lpstr>When choosing the communications for your advocacy​</vt:lpstr>
      <vt:lpstr>Using Visual Content to support our messages</vt:lpstr>
      <vt:lpstr>What is visual communications?</vt:lpstr>
      <vt:lpstr>Looking at you Advocacy Message… </vt:lpstr>
      <vt:lpstr>Think about</vt:lpstr>
      <vt:lpstr>Visual Communication, an example</vt:lpstr>
      <vt:lpstr>What tools?</vt:lpstr>
      <vt:lpstr>Some design tips</vt:lpstr>
      <vt:lpstr>Keeping your visual communications consistent: what is branding?</vt:lpstr>
      <vt:lpstr>Use of Digital Advocacy for Policy Influencing</vt:lpstr>
      <vt:lpstr>PowerPoint Presentation</vt:lpstr>
      <vt:lpstr>Why Media?</vt:lpstr>
      <vt:lpstr>Comparing Traditional and Digital Media </vt:lpstr>
      <vt:lpstr>Advantages of Digital Media</vt:lpstr>
      <vt:lpstr>What is Digital Advocacy?</vt:lpstr>
      <vt:lpstr>When using Digital media for advocacy think about…</vt:lpstr>
      <vt:lpstr>The use of social media for advocacy</vt:lpstr>
      <vt:lpstr>From the Advocacy Message to the Social Media Message for Advocacy </vt:lpstr>
      <vt:lpstr>Tips when using social media to drive advocacy</vt:lpstr>
      <vt:lpstr>Building a strong Social Media Presence</vt:lpstr>
      <vt:lpstr>PowerPoint Presentation</vt:lpstr>
      <vt:lpstr>Examples of social media advocacies</vt:lpstr>
      <vt:lpstr>Planning your communications​</vt:lpstr>
      <vt:lpstr>Communicating strategically and politically​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Hattie Stewart</dc:creator>
  <cp:lastModifiedBy>Federica Signoriello</cp:lastModifiedBy>
  <cp:revision>252</cp:revision>
  <dcterms:created xsi:type="dcterms:W3CDTF">2018-03-27T14:49:26Z</dcterms:created>
  <dcterms:modified xsi:type="dcterms:W3CDTF">2021-10-14T15:30:46Z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0x010100C024AACB21A7C943A733904AA70CF41F</vt:lpwstr>
  </property>
</Properties>
</file>