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68" r:id="rId5"/>
    <p:sldId id="271" r:id="rId6"/>
    <p:sldId id="272" r:id="rId7"/>
    <p:sldId id="273" r:id="rId8"/>
    <p:sldId id="274"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C5B6"/>
    <a:srgbClr val="6C9188"/>
    <a:srgbClr val="4D8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78237" autoAdjust="0"/>
  </p:normalViewPr>
  <p:slideViewPr>
    <p:cSldViewPr snapToGrid="0">
      <p:cViewPr varScale="1">
        <p:scale>
          <a:sx n="78" d="100"/>
          <a:sy n="78" d="100"/>
        </p:scale>
        <p:origin x="1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E9165-60F3-432D-A09A-1D1CF81CE3B4}"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E99C3FF2-3DFD-4518-BAAA-AD4E04427665}">
      <dgm:prSet phldrT="[Text]" custT="1"/>
      <dgm:spPr>
        <a:xfrm>
          <a:off x="2221627" y="0"/>
          <a:ext cx="141385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Strategic policy and planning</a:t>
          </a:r>
        </a:p>
      </dgm:t>
    </dgm:pt>
    <dgm:pt modelId="{7B9AFACF-872D-4228-924E-9C8248FD338A}" type="parTrans" cxnId="{41746704-8C69-40E9-BA62-45F15B19CE0D}">
      <dgm:prSet/>
      <dgm:spPr/>
      <dgm:t>
        <a:bodyPr/>
        <a:lstStyle/>
        <a:p>
          <a:pPr algn="ctr"/>
          <a:endParaRPr lang="en-US"/>
        </a:p>
      </dgm:t>
    </dgm:pt>
    <dgm:pt modelId="{706845D3-96C6-4D24-B61E-8795537EF451}" type="sibTrans" cxnId="{41746704-8C69-40E9-BA62-45F15B19CE0D}">
      <dgm:prSet/>
      <dgm:spPr>
        <a:xfrm>
          <a:off x="1195655" y="217466"/>
          <a:ext cx="3465803" cy="3465803"/>
        </a:xfrm>
        <a:solidFill>
          <a:srgbClr val="F47820"/>
        </a:solidFill>
        <a:ln>
          <a:solidFill>
            <a:srgbClr val="F47820"/>
          </a:solidFill>
        </a:ln>
        <a:effectLst/>
      </dgm:spPr>
      <dgm:t>
        <a:bodyPr/>
        <a:lstStyle/>
        <a:p>
          <a:pPr algn="ctr"/>
          <a:endParaRPr lang="en-US"/>
        </a:p>
      </dgm:t>
    </dgm:pt>
    <dgm:pt modelId="{B104F88D-1D2A-4B29-964A-143FA310227E}">
      <dgm:prSet phldrT="[Text]" custT="1"/>
      <dgm:spPr>
        <a:xfrm>
          <a:off x="3702166" y="1289241"/>
          <a:ext cx="1379866"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formulation and approval</a:t>
          </a:r>
        </a:p>
      </dgm:t>
    </dgm:pt>
    <dgm:pt modelId="{8BA7592D-4038-4BBA-A303-D0F175B365F8}" type="parTrans" cxnId="{170C1522-81EB-4ED5-9169-9080DC0CDFAF}">
      <dgm:prSet/>
      <dgm:spPr/>
      <dgm:t>
        <a:bodyPr/>
        <a:lstStyle/>
        <a:p>
          <a:pPr algn="ctr"/>
          <a:endParaRPr lang="en-US"/>
        </a:p>
      </dgm:t>
    </dgm:pt>
    <dgm:pt modelId="{D8E04ED6-4629-4E79-A982-EFBC441FF555}" type="sibTrans" cxnId="{170C1522-81EB-4ED5-9169-9080DC0CDFAF}">
      <dgm:prSet/>
      <dgm:spPr>
        <a:ln>
          <a:solidFill>
            <a:srgbClr val="F47820"/>
          </a:solidFill>
        </a:ln>
      </dgm:spPr>
      <dgm:t>
        <a:bodyPr/>
        <a:lstStyle/>
        <a:p>
          <a:pPr algn="ctr"/>
          <a:endParaRPr lang="en-US"/>
        </a:p>
      </dgm:t>
    </dgm:pt>
    <dgm:pt modelId="{EBFB7B4F-C200-4BB2-AC76-ACB8C1B67A32}">
      <dgm:prSet phldrT="[Text]" custT="1"/>
      <dgm:spPr>
        <a:xfrm>
          <a:off x="2240683" y="2470355"/>
          <a:ext cx="145194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Execution</a:t>
          </a:r>
        </a:p>
      </dgm:t>
    </dgm:pt>
    <dgm:pt modelId="{82BBB8E2-5411-41EA-9B17-F4112E2DBA81}" type="parTrans" cxnId="{17B6C8D7-6DA4-4F03-9D72-153A750BFB8E}">
      <dgm:prSet/>
      <dgm:spPr/>
      <dgm:t>
        <a:bodyPr/>
        <a:lstStyle/>
        <a:p>
          <a:pPr algn="ctr"/>
          <a:endParaRPr lang="en-US"/>
        </a:p>
      </dgm:t>
    </dgm:pt>
    <dgm:pt modelId="{150F8350-CD9F-4A5F-8E7C-EBBA0A745CD5}" type="sibTrans" cxnId="{17B6C8D7-6DA4-4F03-9D72-153A750BFB8E}">
      <dgm:prSet/>
      <dgm:spPr>
        <a:ln>
          <a:solidFill>
            <a:srgbClr val="F47820"/>
          </a:solidFill>
        </a:ln>
      </dgm:spPr>
      <dgm:t>
        <a:bodyPr/>
        <a:lstStyle/>
        <a:p>
          <a:pPr algn="ctr"/>
          <a:endParaRPr lang="en-US"/>
        </a:p>
      </dgm:t>
    </dgm:pt>
    <dgm:pt modelId="{4D4F190E-20BD-4DD0-B8B7-FA1ACBAC5059}">
      <dgm:prSet phldrT="[Text]" custT="1"/>
      <dgm:spPr>
        <a:xfrm>
          <a:off x="788195" y="1273272"/>
          <a:ext cx="1397424"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oversight and review</a:t>
          </a:r>
        </a:p>
      </dgm:t>
    </dgm:pt>
    <dgm:pt modelId="{FFAB7B40-56E4-46A9-8A5C-59E3A9466375}" type="parTrans" cxnId="{E5420F25-5C31-4BFB-BFA9-E9D32354A5A0}">
      <dgm:prSet/>
      <dgm:spPr/>
      <dgm:t>
        <a:bodyPr/>
        <a:lstStyle/>
        <a:p>
          <a:pPr algn="ctr"/>
          <a:endParaRPr lang="en-US"/>
        </a:p>
      </dgm:t>
    </dgm:pt>
    <dgm:pt modelId="{F8E985F4-BB81-4EF0-BCBE-27E3406B11D0}" type="sibTrans" cxnId="{E5420F25-5C31-4BFB-BFA9-E9D32354A5A0}">
      <dgm:prSet>
        <dgm:style>
          <a:lnRef idx="2">
            <a:schemeClr val="accent1"/>
          </a:lnRef>
          <a:fillRef idx="1">
            <a:schemeClr val="lt1"/>
          </a:fillRef>
          <a:effectRef idx="0">
            <a:schemeClr val="accent1"/>
          </a:effectRef>
          <a:fontRef idx="minor">
            <a:schemeClr val="dk1"/>
          </a:fontRef>
        </dgm:style>
      </dgm:prSet>
      <dgm:spPr>
        <a:ln w="19050">
          <a:solidFill>
            <a:srgbClr val="F47820"/>
          </a:solidFill>
        </a:ln>
      </dgm:spPr>
      <dgm:t>
        <a:bodyPr/>
        <a:lstStyle/>
        <a:p>
          <a:pPr algn="ctr"/>
          <a:endParaRPr lang="en-US"/>
        </a:p>
      </dgm:t>
    </dgm:pt>
    <dgm:pt modelId="{C351976B-57FE-467E-8263-21B3D78DD389}" type="pres">
      <dgm:prSet presAssocID="{AA6E9165-60F3-432D-A09A-1D1CF81CE3B4}" presName="Name0" presStyleCnt="0">
        <dgm:presLayoutVars>
          <dgm:dir/>
          <dgm:resizeHandles val="exact"/>
        </dgm:presLayoutVars>
      </dgm:prSet>
      <dgm:spPr/>
    </dgm:pt>
    <dgm:pt modelId="{1CDC096B-5F6D-42B4-95DE-CDB1C38A00D3}" type="pres">
      <dgm:prSet presAssocID="{AA6E9165-60F3-432D-A09A-1D1CF81CE3B4}" presName="cycle" presStyleCnt="0"/>
      <dgm:spPr/>
    </dgm:pt>
    <dgm:pt modelId="{63CF4E7B-B17E-4C09-9617-DFE3CAAA23DA}" type="pres">
      <dgm:prSet presAssocID="{E99C3FF2-3DFD-4518-BAAA-AD4E04427665}" presName="nodeFirstNode" presStyleLbl="node1" presStyleIdx="0" presStyleCnt="4" custScaleX="64178" custRadScaleRad="101933" custRadScaleInc="1884">
        <dgm:presLayoutVars>
          <dgm:bulletEnabled val="1"/>
        </dgm:presLayoutVars>
      </dgm:prSet>
      <dgm:spPr>
        <a:prstGeom prst="roundRect">
          <a:avLst/>
        </a:prstGeom>
      </dgm:spPr>
    </dgm:pt>
    <dgm:pt modelId="{9D75005E-81AA-4FCD-A37A-E8B5D87F7F49}" type="pres">
      <dgm:prSet presAssocID="{706845D3-96C6-4D24-B61E-8795537EF451}" presName="sibTransFirstNode" presStyleLbl="bgShp" presStyleIdx="0" presStyleCnt="1"/>
      <dgm:spPr>
        <a:prstGeom prst="circularArrow">
          <a:avLst>
            <a:gd name="adj1" fmla="val 4668"/>
            <a:gd name="adj2" fmla="val 272909"/>
            <a:gd name="adj3" fmla="val 14164229"/>
            <a:gd name="adj4" fmla="val 17187918"/>
            <a:gd name="adj5" fmla="val 4847"/>
          </a:avLst>
        </a:prstGeom>
      </dgm:spPr>
    </dgm:pt>
    <dgm:pt modelId="{8312E454-8FCD-46DA-A875-977A18BEB3F9}" type="pres">
      <dgm:prSet presAssocID="{B104F88D-1D2A-4B29-964A-143FA310227E}" presName="nodeFollowingNodes" presStyleLbl="node1" presStyleIdx="1" presStyleCnt="4" custScaleX="64451" custScaleY="123327" custRadScaleRad="115364" custRadScaleInc="2469">
        <dgm:presLayoutVars>
          <dgm:bulletEnabled val="1"/>
        </dgm:presLayoutVars>
      </dgm:prSet>
      <dgm:spPr>
        <a:prstGeom prst="roundRect">
          <a:avLst/>
        </a:prstGeom>
      </dgm:spPr>
    </dgm:pt>
    <dgm:pt modelId="{47C726E6-A5F8-420B-8ADF-6B92CA19878C}" type="pres">
      <dgm:prSet presAssocID="{EBFB7B4F-C200-4BB2-AC76-ACB8C1B67A32}" presName="nodeFollowingNodes" presStyleLbl="node1" presStyleIdx="2" presStyleCnt="4" custScaleX="65907" custRadScaleRad="98492" custRadScaleInc="-618">
        <dgm:presLayoutVars>
          <dgm:bulletEnabled val="1"/>
        </dgm:presLayoutVars>
      </dgm:prSet>
      <dgm:spPr>
        <a:prstGeom prst="roundRect">
          <a:avLst/>
        </a:prstGeom>
      </dgm:spPr>
    </dgm:pt>
    <dgm:pt modelId="{CC2F9829-5B89-47C6-BF4E-0FFDDA63F2D0}" type="pres">
      <dgm:prSet presAssocID="{4D4F190E-20BD-4DD0-B8B7-FA1ACBAC5059}" presName="nodeFollowingNodes" presStyleLbl="node1" presStyleIdx="3" presStyleCnt="4" custScaleX="63432" custScaleY="129822" custRadScaleRad="118165" custRadScaleInc="-1546">
        <dgm:presLayoutVars>
          <dgm:bulletEnabled val="1"/>
        </dgm:presLayoutVars>
      </dgm:prSet>
      <dgm:spPr>
        <a:prstGeom prst="roundRect">
          <a:avLst/>
        </a:prstGeom>
      </dgm:spPr>
    </dgm:pt>
  </dgm:ptLst>
  <dgm:cxnLst>
    <dgm:cxn modelId="{41746704-8C69-40E9-BA62-45F15B19CE0D}" srcId="{AA6E9165-60F3-432D-A09A-1D1CF81CE3B4}" destId="{E99C3FF2-3DFD-4518-BAAA-AD4E04427665}" srcOrd="0" destOrd="0" parTransId="{7B9AFACF-872D-4228-924E-9C8248FD338A}" sibTransId="{706845D3-96C6-4D24-B61E-8795537EF451}"/>
    <dgm:cxn modelId="{170C1522-81EB-4ED5-9169-9080DC0CDFAF}" srcId="{AA6E9165-60F3-432D-A09A-1D1CF81CE3B4}" destId="{B104F88D-1D2A-4B29-964A-143FA310227E}" srcOrd="1" destOrd="0" parTransId="{8BA7592D-4038-4BBA-A303-D0F175B365F8}" sibTransId="{D8E04ED6-4629-4E79-A982-EFBC441FF555}"/>
    <dgm:cxn modelId="{E5420F25-5C31-4BFB-BFA9-E9D32354A5A0}" srcId="{AA6E9165-60F3-432D-A09A-1D1CF81CE3B4}" destId="{4D4F190E-20BD-4DD0-B8B7-FA1ACBAC5059}" srcOrd="3" destOrd="0" parTransId="{FFAB7B40-56E4-46A9-8A5C-59E3A9466375}" sibTransId="{F8E985F4-BB81-4EF0-BCBE-27E3406B11D0}"/>
    <dgm:cxn modelId="{84C23A31-10AA-4DBE-ADD4-43743F39B5D0}" type="presOf" srcId="{B104F88D-1D2A-4B29-964A-143FA310227E}" destId="{8312E454-8FCD-46DA-A875-977A18BEB3F9}" srcOrd="0" destOrd="0" presId="urn:microsoft.com/office/officeart/2005/8/layout/cycle3"/>
    <dgm:cxn modelId="{2DB05632-33B4-43A9-ABC4-6AA8D8AA6F2A}" type="presOf" srcId="{E99C3FF2-3DFD-4518-BAAA-AD4E04427665}" destId="{63CF4E7B-B17E-4C09-9617-DFE3CAAA23DA}" srcOrd="0" destOrd="0" presId="urn:microsoft.com/office/officeart/2005/8/layout/cycle3"/>
    <dgm:cxn modelId="{9C45A550-31D1-4DF6-8557-5426FA09EFA0}" type="presOf" srcId="{AA6E9165-60F3-432D-A09A-1D1CF81CE3B4}" destId="{C351976B-57FE-467E-8263-21B3D78DD389}" srcOrd="0" destOrd="0" presId="urn:microsoft.com/office/officeart/2005/8/layout/cycle3"/>
    <dgm:cxn modelId="{A6D94F58-3E0E-47E7-8BA8-86158BF47F29}" type="presOf" srcId="{EBFB7B4F-C200-4BB2-AC76-ACB8C1B67A32}" destId="{47C726E6-A5F8-420B-8ADF-6B92CA19878C}" srcOrd="0" destOrd="0" presId="urn:microsoft.com/office/officeart/2005/8/layout/cycle3"/>
    <dgm:cxn modelId="{CF6F48AF-2A7A-4155-B967-3CAC53AD9765}" type="presOf" srcId="{706845D3-96C6-4D24-B61E-8795537EF451}" destId="{9D75005E-81AA-4FCD-A37A-E8B5D87F7F49}" srcOrd="0" destOrd="0" presId="urn:microsoft.com/office/officeart/2005/8/layout/cycle3"/>
    <dgm:cxn modelId="{B800B8D7-6C56-4D13-945C-0DA1A2DD7F17}" type="presOf" srcId="{4D4F190E-20BD-4DD0-B8B7-FA1ACBAC5059}" destId="{CC2F9829-5B89-47C6-BF4E-0FFDDA63F2D0}" srcOrd="0" destOrd="0" presId="urn:microsoft.com/office/officeart/2005/8/layout/cycle3"/>
    <dgm:cxn modelId="{17B6C8D7-6DA4-4F03-9D72-153A750BFB8E}" srcId="{AA6E9165-60F3-432D-A09A-1D1CF81CE3B4}" destId="{EBFB7B4F-C200-4BB2-AC76-ACB8C1B67A32}" srcOrd="2" destOrd="0" parTransId="{82BBB8E2-5411-41EA-9B17-F4112E2DBA81}" sibTransId="{150F8350-CD9F-4A5F-8E7C-EBBA0A745CD5}"/>
    <dgm:cxn modelId="{737E8B62-B00D-43D1-BC29-A5A760D49F61}" type="presParOf" srcId="{C351976B-57FE-467E-8263-21B3D78DD389}" destId="{1CDC096B-5F6D-42B4-95DE-CDB1C38A00D3}" srcOrd="0" destOrd="0" presId="urn:microsoft.com/office/officeart/2005/8/layout/cycle3"/>
    <dgm:cxn modelId="{DCA2C2F3-2164-412A-842A-B6B28FD98A2F}" type="presParOf" srcId="{1CDC096B-5F6D-42B4-95DE-CDB1C38A00D3}" destId="{63CF4E7B-B17E-4C09-9617-DFE3CAAA23DA}" srcOrd="0" destOrd="0" presId="urn:microsoft.com/office/officeart/2005/8/layout/cycle3"/>
    <dgm:cxn modelId="{04ED283F-B5E0-490D-B1ED-C80DAE015447}" type="presParOf" srcId="{1CDC096B-5F6D-42B4-95DE-CDB1C38A00D3}" destId="{9D75005E-81AA-4FCD-A37A-E8B5D87F7F49}" srcOrd="1" destOrd="0" presId="urn:microsoft.com/office/officeart/2005/8/layout/cycle3"/>
    <dgm:cxn modelId="{F0B9FFD2-2294-4AA6-89DD-A7E8EDF9E1D8}" type="presParOf" srcId="{1CDC096B-5F6D-42B4-95DE-CDB1C38A00D3}" destId="{8312E454-8FCD-46DA-A875-977A18BEB3F9}" srcOrd="2" destOrd="0" presId="urn:microsoft.com/office/officeart/2005/8/layout/cycle3"/>
    <dgm:cxn modelId="{BB76EAD0-F38C-48E7-B906-AF31E639DA2E}" type="presParOf" srcId="{1CDC096B-5F6D-42B4-95DE-CDB1C38A00D3}" destId="{47C726E6-A5F8-420B-8ADF-6B92CA19878C}" srcOrd="3" destOrd="0" presId="urn:microsoft.com/office/officeart/2005/8/layout/cycle3"/>
    <dgm:cxn modelId="{945CCDD2-1AA3-4334-BF65-1A892C66D80E}" type="presParOf" srcId="{1CDC096B-5F6D-42B4-95DE-CDB1C38A00D3}" destId="{CC2F9829-5B89-47C6-BF4E-0FFDDA63F2D0}" srcOrd="4" destOrd="0" presId="urn:microsoft.com/office/officeart/2005/8/layout/cycle3"/>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E9165-60F3-432D-A09A-1D1CF81CE3B4}"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E99C3FF2-3DFD-4518-BAAA-AD4E04427665}">
      <dgm:prSet phldrT="[Text]" custT="1"/>
      <dgm:spPr>
        <a:xfrm>
          <a:off x="2221627" y="0"/>
          <a:ext cx="141385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Strategic policy and planning</a:t>
          </a:r>
        </a:p>
      </dgm:t>
    </dgm:pt>
    <dgm:pt modelId="{7B9AFACF-872D-4228-924E-9C8248FD338A}" type="parTrans" cxnId="{41746704-8C69-40E9-BA62-45F15B19CE0D}">
      <dgm:prSet/>
      <dgm:spPr/>
      <dgm:t>
        <a:bodyPr/>
        <a:lstStyle/>
        <a:p>
          <a:pPr algn="ctr"/>
          <a:endParaRPr lang="en-US"/>
        </a:p>
      </dgm:t>
    </dgm:pt>
    <dgm:pt modelId="{706845D3-96C6-4D24-B61E-8795537EF451}" type="sibTrans" cxnId="{41746704-8C69-40E9-BA62-45F15B19CE0D}">
      <dgm:prSet/>
      <dgm:spPr>
        <a:xfrm>
          <a:off x="1195655" y="217466"/>
          <a:ext cx="3465803" cy="3465803"/>
        </a:xfrm>
        <a:solidFill>
          <a:srgbClr val="F47820"/>
        </a:solidFill>
        <a:ln>
          <a:solidFill>
            <a:srgbClr val="F47820"/>
          </a:solidFill>
        </a:ln>
        <a:effectLst/>
      </dgm:spPr>
      <dgm:t>
        <a:bodyPr/>
        <a:lstStyle/>
        <a:p>
          <a:pPr algn="ctr"/>
          <a:endParaRPr lang="en-US"/>
        </a:p>
      </dgm:t>
    </dgm:pt>
    <dgm:pt modelId="{B104F88D-1D2A-4B29-964A-143FA310227E}">
      <dgm:prSet phldrT="[Text]" custT="1"/>
      <dgm:spPr>
        <a:xfrm>
          <a:off x="3702166" y="1289241"/>
          <a:ext cx="1379866"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formulation and approval</a:t>
          </a:r>
        </a:p>
      </dgm:t>
    </dgm:pt>
    <dgm:pt modelId="{8BA7592D-4038-4BBA-A303-D0F175B365F8}" type="parTrans" cxnId="{170C1522-81EB-4ED5-9169-9080DC0CDFAF}">
      <dgm:prSet/>
      <dgm:spPr/>
      <dgm:t>
        <a:bodyPr/>
        <a:lstStyle/>
        <a:p>
          <a:pPr algn="ctr"/>
          <a:endParaRPr lang="en-US"/>
        </a:p>
      </dgm:t>
    </dgm:pt>
    <dgm:pt modelId="{D8E04ED6-4629-4E79-A982-EFBC441FF555}" type="sibTrans" cxnId="{170C1522-81EB-4ED5-9169-9080DC0CDFAF}">
      <dgm:prSet/>
      <dgm:spPr>
        <a:ln>
          <a:solidFill>
            <a:srgbClr val="F47820"/>
          </a:solidFill>
        </a:ln>
      </dgm:spPr>
      <dgm:t>
        <a:bodyPr/>
        <a:lstStyle/>
        <a:p>
          <a:pPr algn="ctr"/>
          <a:endParaRPr lang="en-US"/>
        </a:p>
      </dgm:t>
    </dgm:pt>
    <dgm:pt modelId="{EBFB7B4F-C200-4BB2-AC76-ACB8C1B67A32}">
      <dgm:prSet phldrT="[Text]" custT="1"/>
      <dgm:spPr>
        <a:xfrm>
          <a:off x="2240683" y="2470355"/>
          <a:ext cx="145194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Execution</a:t>
          </a:r>
        </a:p>
      </dgm:t>
    </dgm:pt>
    <dgm:pt modelId="{82BBB8E2-5411-41EA-9B17-F4112E2DBA81}" type="parTrans" cxnId="{17B6C8D7-6DA4-4F03-9D72-153A750BFB8E}">
      <dgm:prSet/>
      <dgm:spPr/>
      <dgm:t>
        <a:bodyPr/>
        <a:lstStyle/>
        <a:p>
          <a:pPr algn="ctr"/>
          <a:endParaRPr lang="en-US"/>
        </a:p>
      </dgm:t>
    </dgm:pt>
    <dgm:pt modelId="{150F8350-CD9F-4A5F-8E7C-EBBA0A745CD5}" type="sibTrans" cxnId="{17B6C8D7-6DA4-4F03-9D72-153A750BFB8E}">
      <dgm:prSet/>
      <dgm:spPr>
        <a:ln>
          <a:solidFill>
            <a:srgbClr val="F47820"/>
          </a:solidFill>
        </a:ln>
      </dgm:spPr>
      <dgm:t>
        <a:bodyPr/>
        <a:lstStyle/>
        <a:p>
          <a:pPr algn="ctr"/>
          <a:endParaRPr lang="en-US"/>
        </a:p>
      </dgm:t>
    </dgm:pt>
    <dgm:pt modelId="{4D4F190E-20BD-4DD0-B8B7-FA1ACBAC5059}">
      <dgm:prSet phldrT="[Text]" custT="1"/>
      <dgm:spPr>
        <a:xfrm>
          <a:off x="788195" y="1273272"/>
          <a:ext cx="1397424"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oversight and review</a:t>
          </a:r>
        </a:p>
      </dgm:t>
    </dgm:pt>
    <dgm:pt modelId="{FFAB7B40-56E4-46A9-8A5C-59E3A9466375}" type="parTrans" cxnId="{E5420F25-5C31-4BFB-BFA9-E9D32354A5A0}">
      <dgm:prSet/>
      <dgm:spPr/>
      <dgm:t>
        <a:bodyPr/>
        <a:lstStyle/>
        <a:p>
          <a:pPr algn="ctr"/>
          <a:endParaRPr lang="en-US"/>
        </a:p>
      </dgm:t>
    </dgm:pt>
    <dgm:pt modelId="{F8E985F4-BB81-4EF0-BCBE-27E3406B11D0}" type="sibTrans" cxnId="{E5420F25-5C31-4BFB-BFA9-E9D32354A5A0}">
      <dgm:prSet>
        <dgm:style>
          <a:lnRef idx="2">
            <a:schemeClr val="accent1"/>
          </a:lnRef>
          <a:fillRef idx="1">
            <a:schemeClr val="lt1"/>
          </a:fillRef>
          <a:effectRef idx="0">
            <a:schemeClr val="accent1"/>
          </a:effectRef>
          <a:fontRef idx="minor">
            <a:schemeClr val="dk1"/>
          </a:fontRef>
        </dgm:style>
      </dgm:prSet>
      <dgm:spPr>
        <a:ln w="19050">
          <a:solidFill>
            <a:srgbClr val="F47820"/>
          </a:solidFill>
        </a:ln>
      </dgm:spPr>
      <dgm:t>
        <a:bodyPr/>
        <a:lstStyle/>
        <a:p>
          <a:pPr algn="ctr"/>
          <a:endParaRPr lang="en-US"/>
        </a:p>
      </dgm:t>
    </dgm:pt>
    <dgm:pt modelId="{C351976B-57FE-467E-8263-21B3D78DD389}" type="pres">
      <dgm:prSet presAssocID="{AA6E9165-60F3-432D-A09A-1D1CF81CE3B4}" presName="Name0" presStyleCnt="0">
        <dgm:presLayoutVars>
          <dgm:dir/>
          <dgm:resizeHandles val="exact"/>
        </dgm:presLayoutVars>
      </dgm:prSet>
      <dgm:spPr/>
    </dgm:pt>
    <dgm:pt modelId="{1CDC096B-5F6D-42B4-95DE-CDB1C38A00D3}" type="pres">
      <dgm:prSet presAssocID="{AA6E9165-60F3-432D-A09A-1D1CF81CE3B4}" presName="cycle" presStyleCnt="0"/>
      <dgm:spPr/>
    </dgm:pt>
    <dgm:pt modelId="{63CF4E7B-B17E-4C09-9617-DFE3CAAA23DA}" type="pres">
      <dgm:prSet presAssocID="{E99C3FF2-3DFD-4518-BAAA-AD4E04427665}" presName="nodeFirstNode" presStyleLbl="node1" presStyleIdx="0" presStyleCnt="4" custScaleX="64178" custRadScaleRad="101933" custRadScaleInc="1884">
        <dgm:presLayoutVars>
          <dgm:bulletEnabled val="1"/>
        </dgm:presLayoutVars>
      </dgm:prSet>
      <dgm:spPr>
        <a:prstGeom prst="roundRect">
          <a:avLst/>
        </a:prstGeom>
      </dgm:spPr>
    </dgm:pt>
    <dgm:pt modelId="{9D75005E-81AA-4FCD-A37A-E8B5D87F7F49}" type="pres">
      <dgm:prSet presAssocID="{706845D3-96C6-4D24-B61E-8795537EF451}" presName="sibTransFirstNode" presStyleLbl="bgShp" presStyleIdx="0" presStyleCnt="1"/>
      <dgm:spPr>
        <a:prstGeom prst="circularArrow">
          <a:avLst>
            <a:gd name="adj1" fmla="val 4668"/>
            <a:gd name="adj2" fmla="val 272909"/>
            <a:gd name="adj3" fmla="val 14164229"/>
            <a:gd name="adj4" fmla="val 17187918"/>
            <a:gd name="adj5" fmla="val 4847"/>
          </a:avLst>
        </a:prstGeom>
      </dgm:spPr>
    </dgm:pt>
    <dgm:pt modelId="{8312E454-8FCD-46DA-A875-977A18BEB3F9}" type="pres">
      <dgm:prSet presAssocID="{B104F88D-1D2A-4B29-964A-143FA310227E}" presName="nodeFollowingNodes" presStyleLbl="node1" presStyleIdx="1" presStyleCnt="4" custScaleX="64451" custScaleY="123327" custRadScaleRad="115364" custRadScaleInc="2469">
        <dgm:presLayoutVars>
          <dgm:bulletEnabled val="1"/>
        </dgm:presLayoutVars>
      </dgm:prSet>
      <dgm:spPr>
        <a:prstGeom prst="roundRect">
          <a:avLst/>
        </a:prstGeom>
      </dgm:spPr>
    </dgm:pt>
    <dgm:pt modelId="{47C726E6-A5F8-420B-8ADF-6B92CA19878C}" type="pres">
      <dgm:prSet presAssocID="{EBFB7B4F-C200-4BB2-AC76-ACB8C1B67A32}" presName="nodeFollowingNodes" presStyleLbl="node1" presStyleIdx="2" presStyleCnt="4" custScaleX="65907" custRadScaleRad="98492" custRadScaleInc="-618">
        <dgm:presLayoutVars>
          <dgm:bulletEnabled val="1"/>
        </dgm:presLayoutVars>
      </dgm:prSet>
      <dgm:spPr>
        <a:prstGeom prst="roundRect">
          <a:avLst/>
        </a:prstGeom>
      </dgm:spPr>
    </dgm:pt>
    <dgm:pt modelId="{CC2F9829-5B89-47C6-BF4E-0FFDDA63F2D0}" type="pres">
      <dgm:prSet presAssocID="{4D4F190E-20BD-4DD0-B8B7-FA1ACBAC5059}" presName="nodeFollowingNodes" presStyleLbl="node1" presStyleIdx="3" presStyleCnt="4" custScaleX="63432" custScaleY="129822" custRadScaleRad="118165" custRadScaleInc="-1546">
        <dgm:presLayoutVars>
          <dgm:bulletEnabled val="1"/>
        </dgm:presLayoutVars>
      </dgm:prSet>
      <dgm:spPr>
        <a:prstGeom prst="roundRect">
          <a:avLst/>
        </a:prstGeom>
      </dgm:spPr>
    </dgm:pt>
  </dgm:ptLst>
  <dgm:cxnLst>
    <dgm:cxn modelId="{41746704-8C69-40E9-BA62-45F15B19CE0D}" srcId="{AA6E9165-60F3-432D-A09A-1D1CF81CE3B4}" destId="{E99C3FF2-3DFD-4518-BAAA-AD4E04427665}" srcOrd="0" destOrd="0" parTransId="{7B9AFACF-872D-4228-924E-9C8248FD338A}" sibTransId="{706845D3-96C6-4D24-B61E-8795537EF451}"/>
    <dgm:cxn modelId="{170C1522-81EB-4ED5-9169-9080DC0CDFAF}" srcId="{AA6E9165-60F3-432D-A09A-1D1CF81CE3B4}" destId="{B104F88D-1D2A-4B29-964A-143FA310227E}" srcOrd="1" destOrd="0" parTransId="{8BA7592D-4038-4BBA-A303-D0F175B365F8}" sibTransId="{D8E04ED6-4629-4E79-A982-EFBC441FF555}"/>
    <dgm:cxn modelId="{E5420F25-5C31-4BFB-BFA9-E9D32354A5A0}" srcId="{AA6E9165-60F3-432D-A09A-1D1CF81CE3B4}" destId="{4D4F190E-20BD-4DD0-B8B7-FA1ACBAC5059}" srcOrd="3" destOrd="0" parTransId="{FFAB7B40-56E4-46A9-8A5C-59E3A9466375}" sibTransId="{F8E985F4-BB81-4EF0-BCBE-27E3406B11D0}"/>
    <dgm:cxn modelId="{84C23A31-10AA-4DBE-ADD4-43743F39B5D0}" type="presOf" srcId="{B104F88D-1D2A-4B29-964A-143FA310227E}" destId="{8312E454-8FCD-46DA-A875-977A18BEB3F9}" srcOrd="0" destOrd="0" presId="urn:microsoft.com/office/officeart/2005/8/layout/cycle3"/>
    <dgm:cxn modelId="{2DB05632-33B4-43A9-ABC4-6AA8D8AA6F2A}" type="presOf" srcId="{E99C3FF2-3DFD-4518-BAAA-AD4E04427665}" destId="{63CF4E7B-B17E-4C09-9617-DFE3CAAA23DA}" srcOrd="0" destOrd="0" presId="urn:microsoft.com/office/officeart/2005/8/layout/cycle3"/>
    <dgm:cxn modelId="{9C45A550-31D1-4DF6-8557-5426FA09EFA0}" type="presOf" srcId="{AA6E9165-60F3-432D-A09A-1D1CF81CE3B4}" destId="{C351976B-57FE-467E-8263-21B3D78DD389}" srcOrd="0" destOrd="0" presId="urn:microsoft.com/office/officeart/2005/8/layout/cycle3"/>
    <dgm:cxn modelId="{A6D94F58-3E0E-47E7-8BA8-86158BF47F29}" type="presOf" srcId="{EBFB7B4F-C200-4BB2-AC76-ACB8C1B67A32}" destId="{47C726E6-A5F8-420B-8ADF-6B92CA19878C}" srcOrd="0" destOrd="0" presId="urn:microsoft.com/office/officeart/2005/8/layout/cycle3"/>
    <dgm:cxn modelId="{CF6F48AF-2A7A-4155-B967-3CAC53AD9765}" type="presOf" srcId="{706845D3-96C6-4D24-B61E-8795537EF451}" destId="{9D75005E-81AA-4FCD-A37A-E8B5D87F7F49}" srcOrd="0" destOrd="0" presId="urn:microsoft.com/office/officeart/2005/8/layout/cycle3"/>
    <dgm:cxn modelId="{B800B8D7-6C56-4D13-945C-0DA1A2DD7F17}" type="presOf" srcId="{4D4F190E-20BD-4DD0-B8B7-FA1ACBAC5059}" destId="{CC2F9829-5B89-47C6-BF4E-0FFDDA63F2D0}" srcOrd="0" destOrd="0" presId="urn:microsoft.com/office/officeart/2005/8/layout/cycle3"/>
    <dgm:cxn modelId="{17B6C8D7-6DA4-4F03-9D72-153A750BFB8E}" srcId="{AA6E9165-60F3-432D-A09A-1D1CF81CE3B4}" destId="{EBFB7B4F-C200-4BB2-AC76-ACB8C1B67A32}" srcOrd="2" destOrd="0" parTransId="{82BBB8E2-5411-41EA-9B17-F4112E2DBA81}" sibTransId="{150F8350-CD9F-4A5F-8E7C-EBBA0A745CD5}"/>
    <dgm:cxn modelId="{737E8B62-B00D-43D1-BC29-A5A760D49F61}" type="presParOf" srcId="{C351976B-57FE-467E-8263-21B3D78DD389}" destId="{1CDC096B-5F6D-42B4-95DE-CDB1C38A00D3}" srcOrd="0" destOrd="0" presId="urn:microsoft.com/office/officeart/2005/8/layout/cycle3"/>
    <dgm:cxn modelId="{DCA2C2F3-2164-412A-842A-B6B28FD98A2F}" type="presParOf" srcId="{1CDC096B-5F6D-42B4-95DE-CDB1C38A00D3}" destId="{63CF4E7B-B17E-4C09-9617-DFE3CAAA23DA}" srcOrd="0" destOrd="0" presId="urn:microsoft.com/office/officeart/2005/8/layout/cycle3"/>
    <dgm:cxn modelId="{04ED283F-B5E0-490D-B1ED-C80DAE015447}" type="presParOf" srcId="{1CDC096B-5F6D-42B4-95DE-CDB1C38A00D3}" destId="{9D75005E-81AA-4FCD-A37A-E8B5D87F7F49}" srcOrd="1" destOrd="0" presId="urn:microsoft.com/office/officeart/2005/8/layout/cycle3"/>
    <dgm:cxn modelId="{F0B9FFD2-2294-4AA6-89DD-A7E8EDF9E1D8}" type="presParOf" srcId="{1CDC096B-5F6D-42B4-95DE-CDB1C38A00D3}" destId="{8312E454-8FCD-46DA-A875-977A18BEB3F9}" srcOrd="2" destOrd="0" presId="urn:microsoft.com/office/officeart/2005/8/layout/cycle3"/>
    <dgm:cxn modelId="{BB76EAD0-F38C-48E7-B906-AF31E639DA2E}" type="presParOf" srcId="{1CDC096B-5F6D-42B4-95DE-CDB1C38A00D3}" destId="{47C726E6-A5F8-420B-8ADF-6B92CA19878C}" srcOrd="3" destOrd="0" presId="urn:microsoft.com/office/officeart/2005/8/layout/cycle3"/>
    <dgm:cxn modelId="{945CCDD2-1AA3-4334-BF65-1A892C66D80E}" type="presParOf" srcId="{1CDC096B-5F6D-42B4-95DE-CDB1C38A00D3}" destId="{CC2F9829-5B89-47C6-BF4E-0FFDDA63F2D0}" srcOrd="4" destOrd="0" presId="urn:microsoft.com/office/officeart/2005/8/layout/cycle3"/>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A6E9165-60F3-432D-A09A-1D1CF81CE3B4}"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E99C3FF2-3DFD-4518-BAAA-AD4E04427665}">
      <dgm:prSet phldrT="[Text]" custT="1"/>
      <dgm:spPr>
        <a:xfrm>
          <a:off x="2221627" y="0"/>
          <a:ext cx="141385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Strategic policy and planning</a:t>
          </a:r>
        </a:p>
      </dgm:t>
    </dgm:pt>
    <dgm:pt modelId="{7B9AFACF-872D-4228-924E-9C8248FD338A}" type="parTrans" cxnId="{41746704-8C69-40E9-BA62-45F15B19CE0D}">
      <dgm:prSet/>
      <dgm:spPr/>
      <dgm:t>
        <a:bodyPr/>
        <a:lstStyle/>
        <a:p>
          <a:pPr algn="ctr"/>
          <a:endParaRPr lang="en-US"/>
        </a:p>
      </dgm:t>
    </dgm:pt>
    <dgm:pt modelId="{706845D3-96C6-4D24-B61E-8795537EF451}" type="sibTrans" cxnId="{41746704-8C69-40E9-BA62-45F15B19CE0D}">
      <dgm:prSet/>
      <dgm:spPr>
        <a:xfrm>
          <a:off x="1195655" y="217466"/>
          <a:ext cx="3465803" cy="3465803"/>
        </a:xfrm>
        <a:solidFill>
          <a:srgbClr val="F47820"/>
        </a:solidFill>
        <a:ln>
          <a:solidFill>
            <a:srgbClr val="F47820"/>
          </a:solidFill>
        </a:ln>
        <a:effectLst/>
      </dgm:spPr>
      <dgm:t>
        <a:bodyPr/>
        <a:lstStyle/>
        <a:p>
          <a:pPr algn="ctr"/>
          <a:endParaRPr lang="en-US"/>
        </a:p>
      </dgm:t>
    </dgm:pt>
    <dgm:pt modelId="{B104F88D-1D2A-4B29-964A-143FA310227E}">
      <dgm:prSet phldrT="[Text]" custT="1"/>
      <dgm:spPr>
        <a:xfrm>
          <a:off x="3702166" y="1289241"/>
          <a:ext cx="1379866"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formulation and approval</a:t>
          </a:r>
        </a:p>
      </dgm:t>
    </dgm:pt>
    <dgm:pt modelId="{8BA7592D-4038-4BBA-A303-D0F175B365F8}" type="parTrans" cxnId="{170C1522-81EB-4ED5-9169-9080DC0CDFAF}">
      <dgm:prSet/>
      <dgm:spPr/>
      <dgm:t>
        <a:bodyPr/>
        <a:lstStyle/>
        <a:p>
          <a:pPr algn="ctr"/>
          <a:endParaRPr lang="en-US"/>
        </a:p>
      </dgm:t>
    </dgm:pt>
    <dgm:pt modelId="{D8E04ED6-4629-4E79-A982-EFBC441FF555}" type="sibTrans" cxnId="{170C1522-81EB-4ED5-9169-9080DC0CDFAF}">
      <dgm:prSet/>
      <dgm:spPr>
        <a:ln>
          <a:solidFill>
            <a:srgbClr val="F47820"/>
          </a:solidFill>
        </a:ln>
      </dgm:spPr>
      <dgm:t>
        <a:bodyPr/>
        <a:lstStyle/>
        <a:p>
          <a:pPr algn="ctr"/>
          <a:endParaRPr lang="en-US"/>
        </a:p>
      </dgm:t>
    </dgm:pt>
    <dgm:pt modelId="{EBFB7B4F-C200-4BB2-AC76-ACB8C1B67A32}">
      <dgm:prSet phldrT="[Text]" custT="1"/>
      <dgm:spPr>
        <a:xfrm>
          <a:off x="2240683" y="2470355"/>
          <a:ext cx="145194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Execution</a:t>
          </a:r>
        </a:p>
      </dgm:t>
    </dgm:pt>
    <dgm:pt modelId="{82BBB8E2-5411-41EA-9B17-F4112E2DBA81}" type="parTrans" cxnId="{17B6C8D7-6DA4-4F03-9D72-153A750BFB8E}">
      <dgm:prSet/>
      <dgm:spPr/>
      <dgm:t>
        <a:bodyPr/>
        <a:lstStyle/>
        <a:p>
          <a:pPr algn="ctr"/>
          <a:endParaRPr lang="en-US"/>
        </a:p>
      </dgm:t>
    </dgm:pt>
    <dgm:pt modelId="{150F8350-CD9F-4A5F-8E7C-EBBA0A745CD5}" type="sibTrans" cxnId="{17B6C8D7-6DA4-4F03-9D72-153A750BFB8E}">
      <dgm:prSet/>
      <dgm:spPr>
        <a:ln>
          <a:solidFill>
            <a:srgbClr val="F47820"/>
          </a:solidFill>
        </a:ln>
      </dgm:spPr>
      <dgm:t>
        <a:bodyPr/>
        <a:lstStyle/>
        <a:p>
          <a:pPr algn="ctr"/>
          <a:endParaRPr lang="en-US"/>
        </a:p>
      </dgm:t>
    </dgm:pt>
    <dgm:pt modelId="{4D4F190E-20BD-4DD0-B8B7-FA1ACBAC5059}">
      <dgm:prSet phldrT="[Text]" custT="1"/>
      <dgm:spPr>
        <a:xfrm>
          <a:off x="788195" y="1273272"/>
          <a:ext cx="1397424"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oversight and review</a:t>
          </a:r>
        </a:p>
      </dgm:t>
    </dgm:pt>
    <dgm:pt modelId="{FFAB7B40-56E4-46A9-8A5C-59E3A9466375}" type="parTrans" cxnId="{E5420F25-5C31-4BFB-BFA9-E9D32354A5A0}">
      <dgm:prSet/>
      <dgm:spPr/>
      <dgm:t>
        <a:bodyPr/>
        <a:lstStyle/>
        <a:p>
          <a:pPr algn="ctr"/>
          <a:endParaRPr lang="en-US"/>
        </a:p>
      </dgm:t>
    </dgm:pt>
    <dgm:pt modelId="{F8E985F4-BB81-4EF0-BCBE-27E3406B11D0}" type="sibTrans" cxnId="{E5420F25-5C31-4BFB-BFA9-E9D32354A5A0}">
      <dgm:prSet>
        <dgm:style>
          <a:lnRef idx="2">
            <a:schemeClr val="accent1"/>
          </a:lnRef>
          <a:fillRef idx="1">
            <a:schemeClr val="lt1"/>
          </a:fillRef>
          <a:effectRef idx="0">
            <a:schemeClr val="accent1"/>
          </a:effectRef>
          <a:fontRef idx="minor">
            <a:schemeClr val="dk1"/>
          </a:fontRef>
        </dgm:style>
      </dgm:prSet>
      <dgm:spPr>
        <a:ln w="19050">
          <a:solidFill>
            <a:srgbClr val="F47820"/>
          </a:solidFill>
        </a:ln>
      </dgm:spPr>
      <dgm:t>
        <a:bodyPr/>
        <a:lstStyle/>
        <a:p>
          <a:pPr algn="ctr"/>
          <a:endParaRPr lang="en-US"/>
        </a:p>
      </dgm:t>
    </dgm:pt>
    <dgm:pt modelId="{C351976B-57FE-467E-8263-21B3D78DD389}" type="pres">
      <dgm:prSet presAssocID="{AA6E9165-60F3-432D-A09A-1D1CF81CE3B4}" presName="Name0" presStyleCnt="0">
        <dgm:presLayoutVars>
          <dgm:dir/>
          <dgm:resizeHandles val="exact"/>
        </dgm:presLayoutVars>
      </dgm:prSet>
      <dgm:spPr/>
    </dgm:pt>
    <dgm:pt modelId="{1CDC096B-5F6D-42B4-95DE-CDB1C38A00D3}" type="pres">
      <dgm:prSet presAssocID="{AA6E9165-60F3-432D-A09A-1D1CF81CE3B4}" presName="cycle" presStyleCnt="0"/>
      <dgm:spPr/>
    </dgm:pt>
    <dgm:pt modelId="{63CF4E7B-B17E-4C09-9617-DFE3CAAA23DA}" type="pres">
      <dgm:prSet presAssocID="{E99C3FF2-3DFD-4518-BAAA-AD4E04427665}" presName="nodeFirstNode" presStyleLbl="node1" presStyleIdx="0" presStyleCnt="4" custScaleX="64178" custRadScaleRad="101933" custRadScaleInc="1884">
        <dgm:presLayoutVars>
          <dgm:bulletEnabled val="1"/>
        </dgm:presLayoutVars>
      </dgm:prSet>
      <dgm:spPr>
        <a:prstGeom prst="roundRect">
          <a:avLst/>
        </a:prstGeom>
      </dgm:spPr>
    </dgm:pt>
    <dgm:pt modelId="{9D75005E-81AA-4FCD-A37A-E8B5D87F7F49}" type="pres">
      <dgm:prSet presAssocID="{706845D3-96C6-4D24-B61E-8795537EF451}" presName="sibTransFirstNode" presStyleLbl="bgShp" presStyleIdx="0" presStyleCnt="1"/>
      <dgm:spPr>
        <a:prstGeom prst="circularArrow">
          <a:avLst>
            <a:gd name="adj1" fmla="val 4668"/>
            <a:gd name="adj2" fmla="val 272909"/>
            <a:gd name="adj3" fmla="val 14164229"/>
            <a:gd name="adj4" fmla="val 17187918"/>
            <a:gd name="adj5" fmla="val 4847"/>
          </a:avLst>
        </a:prstGeom>
      </dgm:spPr>
    </dgm:pt>
    <dgm:pt modelId="{8312E454-8FCD-46DA-A875-977A18BEB3F9}" type="pres">
      <dgm:prSet presAssocID="{B104F88D-1D2A-4B29-964A-143FA310227E}" presName="nodeFollowingNodes" presStyleLbl="node1" presStyleIdx="1" presStyleCnt="4" custScaleX="64451" custScaleY="123327" custRadScaleRad="115364" custRadScaleInc="2469">
        <dgm:presLayoutVars>
          <dgm:bulletEnabled val="1"/>
        </dgm:presLayoutVars>
      </dgm:prSet>
      <dgm:spPr>
        <a:prstGeom prst="roundRect">
          <a:avLst/>
        </a:prstGeom>
      </dgm:spPr>
    </dgm:pt>
    <dgm:pt modelId="{47C726E6-A5F8-420B-8ADF-6B92CA19878C}" type="pres">
      <dgm:prSet presAssocID="{EBFB7B4F-C200-4BB2-AC76-ACB8C1B67A32}" presName="nodeFollowingNodes" presStyleLbl="node1" presStyleIdx="2" presStyleCnt="4" custScaleX="65907" custRadScaleRad="98492" custRadScaleInc="-618">
        <dgm:presLayoutVars>
          <dgm:bulletEnabled val="1"/>
        </dgm:presLayoutVars>
      </dgm:prSet>
      <dgm:spPr>
        <a:prstGeom prst="roundRect">
          <a:avLst/>
        </a:prstGeom>
      </dgm:spPr>
    </dgm:pt>
    <dgm:pt modelId="{CC2F9829-5B89-47C6-BF4E-0FFDDA63F2D0}" type="pres">
      <dgm:prSet presAssocID="{4D4F190E-20BD-4DD0-B8B7-FA1ACBAC5059}" presName="nodeFollowingNodes" presStyleLbl="node1" presStyleIdx="3" presStyleCnt="4" custScaleX="63432" custScaleY="129822" custRadScaleRad="118165" custRadScaleInc="-1546">
        <dgm:presLayoutVars>
          <dgm:bulletEnabled val="1"/>
        </dgm:presLayoutVars>
      </dgm:prSet>
      <dgm:spPr>
        <a:prstGeom prst="roundRect">
          <a:avLst/>
        </a:prstGeom>
      </dgm:spPr>
    </dgm:pt>
  </dgm:ptLst>
  <dgm:cxnLst>
    <dgm:cxn modelId="{41746704-8C69-40E9-BA62-45F15B19CE0D}" srcId="{AA6E9165-60F3-432D-A09A-1D1CF81CE3B4}" destId="{E99C3FF2-3DFD-4518-BAAA-AD4E04427665}" srcOrd="0" destOrd="0" parTransId="{7B9AFACF-872D-4228-924E-9C8248FD338A}" sibTransId="{706845D3-96C6-4D24-B61E-8795537EF451}"/>
    <dgm:cxn modelId="{170C1522-81EB-4ED5-9169-9080DC0CDFAF}" srcId="{AA6E9165-60F3-432D-A09A-1D1CF81CE3B4}" destId="{B104F88D-1D2A-4B29-964A-143FA310227E}" srcOrd="1" destOrd="0" parTransId="{8BA7592D-4038-4BBA-A303-D0F175B365F8}" sibTransId="{D8E04ED6-4629-4E79-A982-EFBC441FF555}"/>
    <dgm:cxn modelId="{E5420F25-5C31-4BFB-BFA9-E9D32354A5A0}" srcId="{AA6E9165-60F3-432D-A09A-1D1CF81CE3B4}" destId="{4D4F190E-20BD-4DD0-B8B7-FA1ACBAC5059}" srcOrd="3" destOrd="0" parTransId="{FFAB7B40-56E4-46A9-8A5C-59E3A9466375}" sibTransId="{F8E985F4-BB81-4EF0-BCBE-27E3406B11D0}"/>
    <dgm:cxn modelId="{84C23A31-10AA-4DBE-ADD4-43743F39B5D0}" type="presOf" srcId="{B104F88D-1D2A-4B29-964A-143FA310227E}" destId="{8312E454-8FCD-46DA-A875-977A18BEB3F9}" srcOrd="0" destOrd="0" presId="urn:microsoft.com/office/officeart/2005/8/layout/cycle3"/>
    <dgm:cxn modelId="{2DB05632-33B4-43A9-ABC4-6AA8D8AA6F2A}" type="presOf" srcId="{E99C3FF2-3DFD-4518-BAAA-AD4E04427665}" destId="{63CF4E7B-B17E-4C09-9617-DFE3CAAA23DA}" srcOrd="0" destOrd="0" presId="urn:microsoft.com/office/officeart/2005/8/layout/cycle3"/>
    <dgm:cxn modelId="{9C45A550-31D1-4DF6-8557-5426FA09EFA0}" type="presOf" srcId="{AA6E9165-60F3-432D-A09A-1D1CF81CE3B4}" destId="{C351976B-57FE-467E-8263-21B3D78DD389}" srcOrd="0" destOrd="0" presId="urn:microsoft.com/office/officeart/2005/8/layout/cycle3"/>
    <dgm:cxn modelId="{A6D94F58-3E0E-47E7-8BA8-86158BF47F29}" type="presOf" srcId="{EBFB7B4F-C200-4BB2-AC76-ACB8C1B67A32}" destId="{47C726E6-A5F8-420B-8ADF-6B92CA19878C}" srcOrd="0" destOrd="0" presId="urn:microsoft.com/office/officeart/2005/8/layout/cycle3"/>
    <dgm:cxn modelId="{CF6F48AF-2A7A-4155-B967-3CAC53AD9765}" type="presOf" srcId="{706845D3-96C6-4D24-B61E-8795537EF451}" destId="{9D75005E-81AA-4FCD-A37A-E8B5D87F7F49}" srcOrd="0" destOrd="0" presId="urn:microsoft.com/office/officeart/2005/8/layout/cycle3"/>
    <dgm:cxn modelId="{B800B8D7-6C56-4D13-945C-0DA1A2DD7F17}" type="presOf" srcId="{4D4F190E-20BD-4DD0-B8B7-FA1ACBAC5059}" destId="{CC2F9829-5B89-47C6-BF4E-0FFDDA63F2D0}" srcOrd="0" destOrd="0" presId="urn:microsoft.com/office/officeart/2005/8/layout/cycle3"/>
    <dgm:cxn modelId="{17B6C8D7-6DA4-4F03-9D72-153A750BFB8E}" srcId="{AA6E9165-60F3-432D-A09A-1D1CF81CE3B4}" destId="{EBFB7B4F-C200-4BB2-AC76-ACB8C1B67A32}" srcOrd="2" destOrd="0" parTransId="{82BBB8E2-5411-41EA-9B17-F4112E2DBA81}" sibTransId="{150F8350-CD9F-4A5F-8E7C-EBBA0A745CD5}"/>
    <dgm:cxn modelId="{737E8B62-B00D-43D1-BC29-A5A760D49F61}" type="presParOf" srcId="{C351976B-57FE-467E-8263-21B3D78DD389}" destId="{1CDC096B-5F6D-42B4-95DE-CDB1C38A00D3}" srcOrd="0" destOrd="0" presId="urn:microsoft.com/office/officeart/2005/8/layout/cycle3"/>
    <dgm:cxn modelId="{DCA2C2F3-2164-412A-842A-B6B28FD98A2F}" type="presParOf" srcId="{1CDC096B-5F6D-42B4-95DE-CDB1C38A00D3}" destId="{63CF4E7B-B17E-4C09-9617-DFE3CAAA23DA}" srcOrd="0" destOrd="0" presId="urn:microsoft.com/office/officeart/2005/8/layout/cycle3"/>
    <dgm:cxn modelId="{04ED283F-B5E0-490D-B1ED-C80DAE015447}" type="presParOf" srcId="{1CDC096B-5F6D-42B4-95DE-CDB1C38A00D3}" destId="{9D75005E-81AA-4FCD-A37A-E8B5D87F7F49}" srcOrd="1" destOrd="0" presId="urn:microsoft.com/office/officeart/2005/8/layout/cycle3"/>
    <dgm:cxn modelId="{F0B9FFD2-2294-4AA6-89DD-A7E8EDF9E1D8}" type="presParOf" srcId="{1CDC096B-5F6D-42B4-95DE-CDB1C38A00D3}" destId="{8312E454-8FCD-46DA-A875-977A18BEB3F9}" srcOrd="2" destOrd="0" presId="urn:microsoft.com/office/officeart/2005/8/layout/cycle3"/>
    <dgm:cxn modelId="{BB76EAD0-F38C-48E7-B906-AF31E639DA2E}" type="presParOf" srcId="{1CDC096B-5F6D-42B4-95DE-CDB1C38A00D3}" destId="{47C726E6-A5F8-420B-8ADF-6B92CA19878C}" srcOrd="3" destOrd="0" presId="urn:microsoft.com/office/officeart/2005/8/layout/cycle3"/>
    <dgm:cxn modelId="{945CCDD2-1AA3-4334-BF65-1A892C66D80E}" type="presParOf" srcId="{1CDC096B-5F6D-42B4-95DE-CDB1C38A00D3}" destId="{CC2F9829-5B89-47C6-BF4E-0FFDDA63F2D0}" srcOrd="4" destOrd="0" presId="urn:microsoft.com/office/officeart/2005/8/layout/cycle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A6E9165-60F3-432D-A09A-1D1CF81CE3B4}"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E99C3FF2-3DFD-4518-BAAA-AD4E04427665}">
      <dgm:prSet phldrT="[Text]" custT="1"/>
      <dgm:spPr>
        <a:xfrm>
          <a:off x="2221627" y="0"/>
          <a:ext cx="141385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Strategic policy and planning</a:t>
          </a:r>
        </a:p>
      </dgm:t>
    </dgm:pt>
    <dgm:pt modelId="{7B9AFACF-872D-4228-924E-9C8248FD338A}" type="parTrans" cxnId="{41746704-8C69-40E9-BA62-45F15B19CE0D}">
      <dgm:prSet/>
      <dgm:spPr/>
      <dgm:t>
        <a:bodyPr/>
        <a:lstStyle/>
        <a:p>
          <a:pPr algn="ctr"/>
          <a:endParaRPr lang="en-US"/>
        </a:p>
      </dgm:t>
    </dgm:pt>
    <dgm:pt modelId="{706845D3-96C6-4D24-B61E-8795537EF451}" type="sibTrans" cxnId="{41746704-8C69-40E9-BA62-45F15B19CE0D}">
      <dgm:prSet/>
      <dgm:spPr>
        <a:xfrm>
          <a:off x="1195655" y="217466"/>
          <a:ext cx="3465803" cy="3465803"/>
        </a:xfrm>
        <a:solidFill>
          <a:srgbClr val="F47820"/>
        </a:solidFill>
        <a:ln>
          <a:solidFill>
            <a:srgbClr val="F47820"/>
          </a:solidFill>
        </a:ln>
        <a:effectLst/>
      </dgm:spPr>
      <dgm:t>
        <a:bodyPr/>
        <a:lstStyle/>
        <a:p>
          <a:pPr algn="ctr"/>
          <a:endParaRPr lang="en-US"/>
        </a:p>
      </dgm:t>
    </dgm:pt>
    <dgm:pt modelId="{B104F88D-1D2A-4B29-964A-143FA310227E}">
      <dgm:prSet phldrT="[Text]" custT="1"/>
      <dgm:spPr>
        <a:xfrm>
          <a:off x="3702166" y="1289241"/>
          <a:ext cx="1379866"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formulation and approval</a:t>
          </a:r>
        </a:p>
      </dgm:t>
    </dgm:pt>
    <dgm:pt modelId="{8BA7592D-4038-4BBA-A303-D0F175B365F8}" type="parTrans" cxnId="{170C1522-81EB-4ED5-9169-9080DC0CDFAF}">
      <dgm:prSet/>
      <dgm:spPr/>
      <dgm:t>
        <a:bodyPr/>
        <a:lstStyle/>
        <a:p>
          <a:pPr algn="ctr"/>
          <a:endParaRPr lang="en-US"/>
        </a:p>
      </dgm:t>
    </dgm:pt>
    <dgm:pt modelId="{D8E04ED6-4629-4E79-A982-EFBC441FF555}" type="sibTrans" cxnId="{170C1522-81EB-4ED5-9169-9080DC0CDFAF}">
      <dgm:prSet/>
      <dgm:spPr>
        <a:ln>
          <a:solidFill>
            <a:srgbClr val="F47820"/>
          </a:solidFill>
        </a:ln>
      </dgm:spPr>
      <dgm:t>
        <a:bodyPr/>
        <a:lstStyle/>
        <a:p>
          <a:pPr algn="ctr"/>
          <a:endParaRPr lang="en-US"/>
        </a:p>
      </dgm:t>
    </dgm:pt>
    <dgm:pt modelId="{EBFB7B4F-C200-4BB2-AC76-ACB8C1B67A32}">
      <dgm:prSet phldrT="[Text]" custT="1"/>
      <dgm:spPr>
        <a:xfrm>
          <a:off x="2240683" y="2470355"/>
          <a:ext cx="145194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Execution</a:t>
          </a:r>
        </a:p>
      </dgm:t>
    </dgm:pt>
    <dgm:pt modelId="{82BBB8E2-5411-41EA-9B17-F4112E2DBA81}" type="parTrans" cxnId="{17B6C8D7-6DA4-4F03-9D72-153A750BFB8E}">
      <dgm:prSet/>
      <dgm:spPr/>
      <dgm:t>
        <a:bodyPr/>
        <a:lstStyle/>
        <a:p>
          <a:pPr algn="ctr"/>
          <a:endParaRPr lang="en-US"/>
        </a:p>
      </dgm:t>
    </dgm:pt>
    <dgm:pt modelId="{150F8350-CD9F-4A5F-8E7C-EBBA0A745CD5}" type="sibTrans" cxnId="{17B6C8D7-6DA4-4F03-9D72-153A750BFB8E}">
      <dgm:prSet/>
      <dgm:spPr>
        <a:ln>
          <a:solidFill>
            <a:srgbClr val="F47820"/>
          </a:solidFill>
        </a:ln>
      </dgm:spPr>
      <dgm:t>
        <a:bodyPr/>
        <a:lstStyle/>
        <a:p>
          <a:pPr algn="ctr"/>
          <a:endParaRPr lang="en-US"/>
        </a:p>
      </dgm:t>
    </dgm:pt>
    <dgm:pt modelId="{4D4F190E-20BD-4DD0-B8B7-FA1ACBAC5059}">
      <dgm:prSet phldrT="[Text]" custT="1"/>
      <dgm:spPr>
        <a:xfrm>
          <a:off x="788195" y="1273272"/>
          <a:ext cx="1397424"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oversight and review</a:t>
          </a:r>
        </a:p>
      </dgm:t>
    </dgm:pt>
    <dgm:pt modelId="{FFAB7B40-56E4-46A9-8A5C-59E3A9466375}" type="parTrans" cxnId="{E5420F25-5C31-4BFB-BFA9-E9D32354A5A0}">
      <dgm:prSet/>
      <dgm:spPr/>
      <dgm:t>
        <a:bodyPr/>
        <a:lstStyle/>
        <a:p>
          <a:pPr algn="ctr"/>
          <a:endParaRPr lang="en-US"/>
        </a:p>
      </dgm:t>
    </dgm:pt>
    <dgm:pt modelId="{F8E985F4-BB81-4EF0-BCBE-27E3406B11D0}" type="sibTrans" cxnId="{E5420F25-5C31-4BFB-BFA9-E9D32354A5A0}">
      <dgm:prSet>
        <dgm:style>
          <a:lnRef idx="2">
            <a:schemeClr val="accent1"/>
          </a:lnRef>
          <a:fillRef idx="1">
            <a:schemeClr val="lt1"/>
          </a:fillRef>
          <a:effectRef idx="0">
            <a:schemeClr val="accent1"/>
          </a:effectRef>
          <a:fontRef idx="minor">
            <a:schemeClr val="dk1"/>
          </a:fontRef>
        </dgm:style>
      </dgm:prSet>
      <dgm:spPr>
        <a:ln w="19050">
          <a:solidFill>
            <a:srgbClr val="F47820"/>
          </a:solidFill>
        </a:ln>
      </dgm:spPr>
      <dgm:t>
        <a:bodyPr/>
        <a:lstStyle/>
        <a:p>
          <a:pPr algn="ctr"/>
          <a:endParaRPr lang="en-US"/>
        </a:p>
      </dgm:t>
    </dgm:pt>
    <dgm:pt modelId="{C351976B-57FE-467E-8263-21B3D78DD389}" type="pres">
      <dgm:prSet presAssocID="{AA6E9165-60F3-432D-A09A-1D1CF81CE3B4}" presName="Name0" presStyleCnt="0">
        <dgm:presLayoutVars>
          <dgm:dir/>
          <dgm:resizeHandles val="exact"/>
        </dgm:presLayoutVars>
      </dgm:prSet>
      <dgm:spPr/>
    </dgm:pt>
    <dgm:pt modelId="{1CDC096B-5F6D-42B4-95DE-CDB1C38A00D3}" type="pres">
      <dgm:prSet presAssocID="{AA6E9165-60F3-432D-A09A-1D1CF81CE3B4}" presName="cycle" presStyleCnt="0"/>
      <dgm:spPr/>
    </dgm:pt>
    <dgm:pt modelId="{63CF4E7B-B17E-4C09-9617-DFE3CAAA23DA}" type="pres">
      <dgm:prSet presAssocID="{E99C3FF2-3DFD-4518-BAAA-AD4E04427665}" presName="nodeFirstNode" presStyleLbl="node1" presStyleIdx="0" presStyleCnt="4" custScaleX="64178" custRadScaleRad="101933" custRadScaleInc="1884">
        <dgm:presLayoutVars>
          <dgm:bulletEnabled val="1"/>
        </dgm:presLayoutVars>
      </dgm:prSet>
      <dgm:spPr>
        <a:prstGeom prst="roundRect">
          <a:avLst/>
        </a:prstGeom>
      </dgm:spPr>
    </dgm:pt>
    <dgm:pt modelId="{9D75005E-81AA-4FCD-A37A-E8B5D87F7F49}" type="pres">
      <dgm:prSet presAssocID="{706845D3-96C6-4D24-B61E-8795537EF451}" presName="sibTransFirstNode" presStyleLbl="bgShp" presStyleIdx="0" presStyleCnt="1"/>
      <dgm:spPr>
        <a:prstGeom prst="circularArrow">
          <a:avLst>
            <a:gd name="adj1" fmla="val 4668"/>
            <a:gd name="adj2" fmla="val 272909"/>
            <a:gd name="adj3" fmla="val 14164229"/>
            <a:gd name="adj4" fmla="val 17187918"/>
            <a:gd name="adj5" fmla="val 4847"/>
          </a:avLst>
        </a:prstGeom>
      </dgm:spPr>
    </dgm:pt>
    <dgm:pt modelId="{8312E454-8FCD-46DA-A875-977A18BEB3F9}" type="pres">
      <dgm:prSet presAssocID="{B104F88D-1D2A-4B29-964A-143FA310227E}" presName="nodeFollowingNodes" presStyleLbl="node1" presStyleIdx="1" presStyleCnt="4" custScaleX="64451" custScaleY="123327" custRadScaleRad="115364" custRadScaleInc="2469">
        <dgm:presLayoutVars>
          <dgm:bulletEnabled val="1"/>
        </dgm:presLayoutVars>
      </dgm:prSet>
      <dgm:spPr>
        <a:prstGeom prst="roundRect">
          <a:avLst/>
        </a:prstGeom>
      </dgm:spPr>
    </dgm:pt>
    <dgm:pt modelId="{47C726E6-A5F8-420B-8ADF-6B92CA19878C}" type="pres">
      <dgm:prSet presAssocID="{EBFB7B4F-C200-4BB2-AC76-ACB8C1B67A32}" presName="nodeFollowingNodes" presStyleLbl="node1" presStyleIdx="2" presStyleCnt="4" custScaleX="65907" custRadScaleRad="98492" custRadScaleInc="-618">
        <dgm:presLayoutVars>
          <dgm:bulletEnabled val="1"/>
        </dgm:presLayoutVars>
      </dgm:prSet>
      <dgm:spPr>
        <a:prstGeom prst="roundRect">
          <a:avLst/>
        </a:prstGeom>
      </dgm:spPr>
    </dgm:pt>
    <dgm:pt modelId="{CC2F9829-5B89-47C6-BF4E-0FFDDA63F2D0}" type="pres">
      <dgm:prSet presAssocID="{4D4F190E-20BD-4DD0-B8B7-FA1ACBAC5059}" presName="nodeFollowingNodes" presStyleLbl="node1" presStyleIdx="3" presStyleCnt="4" custScaleX="63432" custScaleY="129822" custRadScaleRad="118165" custRadScaleInc="-1546">
        <dgm:presLayoutVars>
          <dgm:bulletEnabled val="1"/>
        </dgm:presLayoutVars>
      </dgm:prSet>
      <dgm:spPr>
        <a:prstGeom prst="roundRect">
          <a:avLst/>
        </a:prstGeom>
      </dgm:spPr>
    </dgm:pt>
  </dgm:ptLst>
  <dgm:cxnLst>
    <dgm:cxn modelId="{41746704-8C69-40E9-BA62-45F15B19CE0D}" srcId="{AA6E9165-60F3-432D-A09A-1D1CF81CE3B4}" destId="{E99C3FF2-3DFD-4518-BAAA-AD4E04427665}" srcOrd="0" destOrd="0" parTransId="{7B9AFACF-872D-4228-924E-9C8248FD338A}" sibTransId="{706845D3-96C6-4D24-B61E-8795537EF451}"/>
    <dgm:cxn modelId="{170C1522-81EB-4ED5-9169-9080DC0CDFAF}" srcId="{AA6E9165-60F3-432D-A09A-1D1CF81CE3B4}" destId="{B104F88D-1D2A-4B29-964A-143FA310227E}" srcOrd="1" destOrd="0" parTransId="{8BA7592D-4038-4BBA-A303-D0F175B365F8}" sibTransId="{D8E04ED6-4629-4E79-A982-EFBC441FF555}"/>
    <dgm:cxn modelId="{E5420F25-5C31-4BFB-BFA9-E9D32354A5A0}" srcId="{AA6E9165-60F3-432D-A09A-1D1CF81CE3B4}" destId="{4D4F190E-20BD-4DD0-B8B7-FA1ACBAC5059}" srcOrd="3" destOrd="0" parTransId="{FFAB7B40-56E4-46A9-8A5C-59E3A9466375}" sibTransId="{F8E985F4-BB81-4EF0-BCBE-27E3406B11D0}"/>
    <dgm:cxn modelId="{84C23A31-10AA-4DBE-ADD4-43743F39B5D0}" type="presOf" srcId="{B104F88D-1D2A-4B29-964A-143FA310227E}" destId="{8312E454-8FCD-46DA-A875-977A18BEB3F9}" srcOrd="0" destOrd="0" presId="urn:microsoft.com/office/officeart/2005/8/layout/cycle3"/>
    <dgm:cxn modelId="{2DB05632-33B4-43A9-ABC4-6AA8D8AA6F2A}" type="presOf" srcId="{E99C3FF2-3DFD-4518-BAAA-AD4E04427665}" destId="{63CF4E7B-B17E-4C09-9617-DFE3CAAA23DA}" srcOrd="0" destOrd="0" presId="urn:microsoft.com/office/officeart/2005/8/layout/cycle3"/>
    <dgm:cxn modelId="{9C45A550-31D1-4DF6-8557-5426FA09EFA0}" type="presOf" srcId="{AA6E9165-60F3-432D-A09A-1D1CF81CE3B4}" destId="{C351976B-57FE-467E-8263-21B3D78DD389}" srcOrd="0" destOrd="0" presId="urn:microsoft.com/office/officeart/2005/8/layout/cycle3"/>
    <dgm:cxn modelId="{A6D94F58-3E0E-47E7-8BA8-86158BF47F29}" type="presOf" srcId="{EBFB7B4F-C200-4BB2-AC76-ACB8C1B67A32}" destId="{47C726E6-A5F8-420B-8ADF-6B92CA19878C}" srcOrd="0" destOrd="0" presId="urn:microsoft.com/office/officeart/2005/8/layout/cycle3"/>
    <dgm:cxn modelId="{CF6F48AF-2A7A-4155-B967-3CAC53AD9765}" type="presOf" srcId="{706845D3-96C6-4D24-B61E-8795537EF451}" destId="{9D75005E-81AA-4FCD-A37A-E8B5D87F7F49}" srcOrd="0" destOrd="0" presId="urn:microsoft.com/office/officeart/2005/8/layout/cycle3"/>
    <dgm:cxn modelId="{B800B8D7-6C56-4D13-945C-0DA1A2DD7F17}" type="presOf" srcId="{4D4F190E-20BD-4DD0-B8B7-FA1ACBAC5059}" destId="{CC2F9829-5B89-47C6-BF4E-0FFDDA63F2D0}" srcOrd="0" destOrd="0" presId="urn:microsoft.com/office/officeart/2005/8/layout/cycle3"/>
    <dgm:cxn modelId="{17B6C8D7-6DA4-4F03-9D72-153A750BFB8E}" srcId="{AA6E9165-60F3-432D-A09A-1D1CF81CE3B4}" destId="{EBFB7B4F-C200-4BB2-AC76-ACB8C1B67A32}" srcOrd="2" destOrd="0" parTransId="{82BBB8E2-5411-41EA-9B17-F4112E2DBA81}" sibTransId="{150F8350-CD9F-4A5F-8E7C-EBBA0A745CD5}"/>
    <dgm:cxn modelId="{737E8B62-B00D-43D1-BC29-A5A760D49F61}" type="presParOf" srcId="{C351976B-57FE-467E-8263-21B3D78DD389}" destId="{1CDC096B-5F6D-42B4-95DE-CDB1C38A00D3}" srcOrd="0" destOrd="0" presId="urn:microsoft.com/office/officeart/2005/8/layout/cycle3"/>
    <dgm:cxn modelId="{DCA2C2F3-2164-412A-842A-B6B28FD98A2F}" type="presParOf" srcId="{1CDC096B-5F6D-42B4-95DE-CDB1C38A00D3}" destId="{63CF4E7B-B17E-4C09-9617-DFE3CAAA23DA}" srcOrd="0" destOrd="0" presId="urn:microsoft.com/office/officeart/2005/8/layout/cycle3"/>
    <dgm:cxn modelId="{04ED283F-B5E0-490D-B1ED-C80DAE015447}" type="presParOf" srcId="{1CDC096B-5F6D-42B4-95DE-CDB1C38A00D3}" destId="{9D75005E-81AA-4FCD-A37A-E8B5D87F7F49}" srcOrd="1" destOrd="0" presId="urn:microsoft.com/office/officeart/2005/8/layout/cycle3"/>
    <dgm:cxn modelId="{F0B9FFD2-2294-4AA6-89DD-A7E8EDF9E1D8}" type="presParOf" srcId="{1CDC096B-5F6D-42B4-95DE-CDB1C38A00D3}" destId="{8312E454-8FCD-46DA-A875-977A18BEB3F9}" srcOrd="2" destOrd="0" presId="urn:microsoft.com/office/officeart/2005/8/layout/cycle3"/>
    <dgm:cxn modelId="{BB76EAD0-F38C-48E7-B906-AF31E639DA2E}" type="presParOf" srcId="{1CDC096B-5F6D-42B4-95DE-CDB1C38A00D3}" destId="{47C726E6-A5F8-420B-8ADF-6B92CA19878C}" srcOrd="3" destOrd="0" presId="urn:microsoft.com/office/officeart/2005/8/layout/cycle3"/>
    <dgm:cxn modelId="{945CCDD2-1AA3-4334-BF65-1A892C66D80E}" type="presParOf" srcId="{1CDC096B-5F6D-42B4-95DE-CDB1C38A00D3}" destId="{CC2F9829-5B89-47C6-BF4E-0FFDDA63F2D0}" srcOrd="4" destOrd="0" presId="urn:microsoft.com/office/officeart/2005/8/layout/cycle3"/>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A6E9165-60F3-432D-A09A-1D1CF81CE3B4}"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E99C3FF2-3DFD-4518-BAAA-AD4E04427665}">
      <dgm:prSet phldrT="[Text]" custT="1"/>
      <dgm:spPr>
        <a:xfrm>
          <a:off x="2221627" y="0"/>
          <a:ext cx="141385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Strategic policy and planning</a:t>
          </a:r>
        </a:p>
      </dgm:t>
    </dgm:pt>
    <dgm:pt modelId="{7B9AFACF-872D-4228-924E-9C8248FD338A}" type="parTrans" cxnId="{41746704-8C69-40E9-BA62-45F15B19CE0D}">
      <dgm:prSet/>
      <dgm:spPr/>
      <dgm:t>
        <a:bodyPr/>
        <a:lstStyle/>
        <a:p>
          <a:pPr algn="ctr"/>
          <a:endParaRPr lang="en-US"/>
        </a:p>
      </dgm:t>
    </dgm:pt>
    <dgm:pt modelId="{706845D3-96C6-4D24-B61E-8795537EF451}" type="sibTrans" cxnId="{41746704-8C69-40E9-BA62-45F15B19CE0D}">
      <dgm:prSet/>
      <dgm:spPr>
        <a:xfrm>
          <a:off x="1195655" y="217466"/>
          <a:ext cx="3465803" cy="3465803"/>
        </a:xfrm>
        <a:solidFill>
          <a:srgbClr val="F47820"/>
        </a:solidFill>
        <a:ln>
          <a:solidFill>
            <a:srgbClr val="F47820"/>
          </a:solidFill>
        </a:ln>
        <a:effectLst/>
      </dgm:spPr>
      <dgm:t>
        <a:bodyPr/>
        <a:lstStyle/>
        <a:p>
          <a:pPr algn="ctr"/>
          <a:endParaRPr lang="en-US"/>
        </a:p>
      </dgm:t>
    </dgm:pt>
    <dgm:pt modelId="{B104F88D-1D2A-4B29-964A-143FA310227E}">
      <dgm:prSet phldrT="[Text]" custT="1"/>
      <dgm:spPr>
        <a:xfrm>
          <a:off x="3702166" y="1289241"/>
          <a:ext cx="1379866"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formulation and approval</a:t>
          </a:r>
        </a:p>
      </dgm:t>
    </dgm:pt>
    <dgm:pt modelId="{8BA7592D-4038-4BBA-A303-D0F175B365F8}" type="parTrans" cxnId="{170C1522-81EB-4ED5-9169-9080DC0CDFAF}">
      <dgm:prSet/>
      <dgm:spPr/>
      <dgm:t>
        <a:bodyPr/>
        <a:lstStyle/>
        <a:p>
          <a:pPr algn="ctr"/>
          <a:endParaRPr lang="en-US"/>
        </a:p>
      </dgm:t>
    </dgm:pt>
    <dgm:pt modelId="{D8E04ED6-4629-4E79-A982-EFBC441FF555}" type="sibTrans" cxnId="{170C1522-81EB-4ED5-9169-9080DC0CDFAF}">
      <dgm:prSet/>
      <dgm:spPr>
        <a:ln>
          <a:solidFill>
            <a:srgbClr val="F47820"/>
          </a:solidFill>
        </a:ln>
      </dgm:spPr>
      <dgm:t>
        <a:bodyPr/>
        <a:lstStyle/>
        <a:p>
          <a:pPr algn="ctr"/>
          <a:endParaRPr lang="en-US"/>
        </a:p>
      </dgm:t>
    </dgm:pt>
    <dgm:pt modelId="{EBFB7B4F-C200-4BB2-AC76-ACB8C1B67A32}">
      <dgm:prSet phldrT="[Text]" custT="1"/>
      <dgm:spPr>
        <a:xfrm>
          <a:off x="2240683" y="2470355"/>
          <a:ext cx="1451949"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Execution</a:t>
          </a:r>
        </a:p>
      </dgm:t>
    </dgm:pt>
    <dgm:pt modelId="{82BBB8E2-5411-41EA-9B17-F4112E2DBA81}" type="parTrans" cxnId="{17B6C8D7-6DA4-4F03-9D72-153A750BFB8E}">
      <dgm:prSet/>
      <dgm:spPr/>
      <dgm:t>
        <a:bodyPr/>
        <a:lstStyle/>
        <a:p>
          <a:pPr algn="ctr"/>
          <a:endParaRPr lang="en-US"/>
        </a:p>
      </dgm:t>
    </dgm:pt>
    <dgm:pt modelId="{150F8350-CD9F-4A5F-8E7C-EBBA0A745CD5}" type="sibTrans" cxnId="{17B6C8D7-6DA4-4F03-9D72-153A750BFB8E}">
      <dgm:prSet/>
      <dgm:spPr>
        <a:ln>
          <a:solidFill>
            <a:srgbClr val="F47820"/>
          </a:solidFill>
        </a:ln>
      </dgm:spPr>
      <dgm:t>
        <a:bodyPr/>
        <a:lstStyle/>
        <a:p>
          <a:pPr algn="ctr"/>
          <a:endParaRPr lang="en-US"/>
        </a:p>
      </dgm:t>
    </dgm:pt>
    <dgm:pt modelId="{4D4F190E-20BD-4DD0-B8B7-FA1ACBAC5059}">
      <dgm:prSet phldrT="[Text]" custT="1"/>
      <dgm:spPr>
        <a:xfrm>
          <a:off x="788195" y="1273272"/>
          <a:ext cx="1397424" cy="1101514"/>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sz="1300" cap="small" baseline="0" dirty="0">
              <a:solidFill>
                <a:srgbClr val="003C1E"/>
              </a:solidFill>
              <a:latin typeface="Arial" panose="020B0604020202020204" pitchFamily="34" charset="0"/>
              <a:ea typeface="+mn-ea"/>
              <a:cs typeface="Arial" panose="020B0604020202020204" pitchFamily="34" charset="0"/>
            </a:rPr>
            <a:t>Budget oversight and review</a:t>
          </a:r>
        </a:p>
      </dgm:t>
    </dgm:pt>
    <dgm:pt modelId="{FFAB7B40-56E4-46A9-8A5C-59E3A9466375}" type="parTrans" cxnId="{E5420F25-5C31-4BFB-BFA9-E9D32354A5A0}">
      <dgm:prSet/>
      <dgm:spPr/>
      <dgm:t>
        <a:bodyPr/>
        <a:lstStyle/>
        <a:p>
          <a:pPr algn="ctr"/>
          <a:endParaRPr lang="en-US"/>
        </a:p>
      </dgm:t>
    </dgm:pt>
    <dgm:pt modelId="{F8E985F4-BB81-4EF0-BCBE-27E3406B11D0}" type="sibTrans" cxnId="{E5420F25-5C31-4BFB-BFA9-E9D32354A5A0}">
      <dgm:prSet>
        <dgm:style>
          <a:lnRef idx="2">
            <a:schemeClr val="accent1"/>
          </a:lnRef>
          <a:fillRef idx="1">
            <a:schemeClr val="lt1"/>
          </a:fillRef>
          <a:effectRef idx="0">
            <a:schemeClr val="accent1"/>
          </a:effectRef>
          <a:fontRef idx="minor">
            <a:schemeClr val="dk1"/>
          </a:fontRef>
        </dgm:style>
      </dgm:prSet>
      <dgm:spPr>
        <a:ln w="19050">
          <a:solidFill>
            <a:srgbClr val="F47820"/>
          </a:solidFill>
        </a:ln>
      </dgm:spPr>
      <dgm:t>
        <a:bodyPr/>
        <a:lstStyle/>
        <a:p>
          <a:pPr algn="ctr"/>
          <a:endParaRPr lang="en-US"/>
        </a:p>
      </dgm:t>
    </dgm:pt>
    <dgm:pt modelId="{C351976B-57FE-467E-8263-21B3D78DD389}" type="pres">
      <dgm:prSet presAssocID="{AA6E9165-60F3-432D-A09A-1D1CF81CE3B4}" presName="Name0" presStyleCnt="0">
        <dgm:presLayoutVars>
          <dgm:dir/>
          <dgm:resizeHandles val="exact"/>
        </dgm:presLayoutVars>
      </dgm:prSet>
      <dgm:spPr/>
    </dgm:pt>
    <dgm:pt modelId="{1CDC096B-5F6D-42B4-95DE-CDB1C38A00D3}" type="pres">
      <dgm:prSet presAssocID="{AA6E9165-60F3-432D-A09A-1D1CF81CE3B4}" presName="cycle" presStyleCnt="0"/>
      <dgm:spPr/>
    </dgm:pt>
    <dgm:pt modelId="{63CF4E7B-B17E-4C09-9617-DFE3CAAA23DA}" type="pres">
      <dgm:prSet presAssocID="{E99C3FF2-3DFD-4518-BAAA-AD4E04427665}" presName="nodeFirstNode" presStyleLbl="node1" presStyleIdx="0" presStyleCnt="4" custScaleX="64178" custRadScaleRad="101933" custRadScaleInc="1884">
        <dgm:presLayoutVars>
          <dgm:bulletEnabled val="1"/>
        </dgm:presLayoutVars>
      </dgm:prSet>
      <dgm:spPr>
        <a:prstGeom prst="roundRect">
          <a:avLst/>
        </a:prstGeom>
      </dgm:spPr>
    </dgm:pt>
    <dgm:pt modelId="{9D75005E-81AA-4FCD-A37A-E8B5D87F7F49}" type="pres">
      <dgm:prSet presAssocID="{706845D3-96C6-4D24-B61E-8795537EF451}" presName="sibTransFirstNode" presStyleLbl="bgShp" presStyleIdx="0" presStyleCnt="1"/>
      <dgm:spPr>
        <a:prstGeom prst="circularArrow">
          <a:avLst>
            <a:gd name="adj1" fmla="val 4668"/>
            <a:gd name="adj2" fmla="val 272909"/>
            <a:gd name="adj3" fmla="val 14164229"/>
            <a:gd name="adj4" fmla="val 17187918"/>
            <a:gd name="adj5" fmla="val 4847"/>
          </a:avLst>
        </a:prstGeom>
      </dgm:spPr>
    </dgm:pt>
    <dgm:pt modelId="{8312E454-8FCD-46DA-A875-977A18BEB3F9}" type="pres">
      <dgm:prSet presAssocID="{B104F88D-1D2A-4B29-964A-143FA310227E}" presName="nodeFollowingNodes" presStyleLbl="node1" presStyleIdx="1" presStyleCnt="4" custScaleX="64451" custScaleY="123327" custRadScaleRad="115364" custRadScaleInc="2469">
        <dgm:presLayoutVars>
          <dgm:bulletEnabled val="1"/>
        </dgm:presLayoutVars>
      </dgm:prSet>
      <dgm:spPr>
        <a:prstGeom prst="roundRect">
          <a:avLst/>
        </a:prstGeom>
      </dgm:spPr>
    </dgm:pt>
    <dgm:pt modelId="{47C726E6-A5F8-420B-8ADF-6B92CA19878C}" type="pres">
      <dgm:prSet presAssocID="{EBFB7B4F-C200-4BB2-AC76-ACB8C1B67A32}" presName="nodeFollowingNodes" presStyleLbl="node1" presStyleIdx="2" presStyleCnt="4" custScaleX="65907" custRadScaleRad="98492" custRadScaleInc="-618">
        <dgm:presLayoutVars>
          <dgm:bulletEnabled val="1"/>
        </dgm:presLayoutVars>
      </dgm:prSet>
      <dgm:spPr>
        <a:prstGeom prst="roundRect">
          <a:avLst/>
        </a:prstGeom>
      </dgm:spPr>
    </dgm:pt>
    <dgm:pt modelId="{CC2F9829-5B89-47C6-BF4E-0FFDDA63F2D0}" type="pres">
      <dgm:prSet presAssocID="{4D4F190E-20BD-4DD0-B8B7-FA1ACBAC5059}" presName="nodeFollowingNodes" presStyleLbl="node1" presStyleIdx="3" presStyleCnt="4" custScaleX="63432" custScaleY="129822" custRadScaleRad="118165" custRadScaleInc="-1546">
        <dgm:presLayoutVars>
          <dgm:bulletEnabled val="1"/>
        </dgm:presLayoutVars>
      </dgm:prSet>
      <dgm:spPr>
        <a:prstGeom prst="roundRect">
          <a:avLst/>
        </a:prstGeom>
      </dgm:spPr>
    </dgm:pt>
  </dgm:ptLst>
  <dgm:cxnLst>
    <dgm:cxn modelId="{41746704-8C69-40E9-BA62-45F15B19CE0D}" srcId="{AA6E9165-60F3-432D-A09A-1D1CF81CE3B4}" destId="{E99C3FF2-3DFD-4518-BAAA-AD4E04427665}" srcOrd="0" destOrd="0" parTransId="{7B9AFACF-872D-4228-924E-9C8248FD338A}" sibTransId="{706845D3-96C6-4D24-B61E-8795537EF451}"/>
    <dgm:cxn modelId="{170C1522-81EB-4ED5-9169-9080DC0CDFAF}" srcId="{AA6E9165-60F3-432D-A09A-1D1CF81CE3B4}" destId="{B104F88D-1D2A-4B29-964A-143FA310227E}" srcOrd="1" destOrd="0" parTransId="{8BA7592D-4038-4BBA-A303-D0F175B365F8}" sibTransId="{D8E04ED6-4629-4E79-A982-EFBC441FF555}"/>
    <dgm:cxn modelId="{E5420F25-5C31-4BFB-BFA9-E9D32354A5A0}" srcId="{AA6E9165-60F3-432D-A09A-1D1CF81CE3B4}" destId="{4D4F190E-20BD-4DD0-B8B7-FA1ACBAC5059}" srcOrd="3" destOrd="0" parTransId="{FFAB7B40-56E4-46A9-8A5C-59E3A9466375}" sibTransId="{F8E985F4-BB81-4EF0-BCBE-27E3406B11D0}"/>
    <dgm:cxn modelId="{84C23A31-10AA-4DBE-ADD4-43743F39B5D0}" type="presOf" srcId="{B104F88D-1D2A-4B29-964A-143FA310227E}" destId="{8312E454-8FCD-46DA-A875-977A18BEB3F9}" srcOrd="0" destOrd="0" presId="urn:microsoft.com/office/officeart/2005/8/layout/cycle3"/>
    <dgm:cxn modelId="{2DB05632-33B4-43A9-ABC4-6AA8D8AA6F2A}" type="presOf" srcId="{E99C3FF2-3DFD-4518-BAAA-AD4E04427665}" destId="{63CF4E7B-B17E-4C09-9617-DFE3CAAA23DA}" srcOrd="0" destOrd="0" presId="urn:microsoft.com/office/officeart/2005/8/layout/cycle3"/>
    <dgm:cxn modelId="{9C45A550-31D1-4DF6-8557-5426FA09EFA0}" type="presOf" srcId="{AA6E9165-60F3-432D-A09A-1D1CF81CE3B4}" destId="{C351976B-57FE-467E-8263-21B3D78DD389}" srcOrd="0" destOrd="0" presId="urn:microsoft.com/office/officeart/2005/8/layout/cycle3"/>
    <dgm:cxn modelId="{A6D94F58-3E0E-47E7-8BA8-86158BF47F29}" type="presOf" srcId="{EBFB7B4F-C200-4BB2-AC76-ACB8C1B67A32}" destId="{47C726E6-A5F8-420B-8ADF-6B92CA19878C}" srcOrd="0" destOrd="0" presId="urn:microsoft.com/office/officeart/2005/8/layout/cycle3"/>
    <dgm:cxn modelId="{CF6F48AF-2A7A-4155-B967-3CAC53AD9765}" type="presOf" srcId="{706845D3-96C6-4D24-B61E-8795537EF451}" destId="{9D75005E-81AA-4FCD-A37A-E8B5D87F7F49}" srcOrd="0" destOrd="0" presId="urn:microsoft.com/office/officeart/2005/8/layout/cycle3"/>
    <dgm:cxn modelId="{B800B8D7-6C56-4D13-945C-0DA1A2DD7F17}" type="presOf" srcId="{4D4F190E-20BD-4DD0-B8B7-FA1ACBAC5059}" destId="{CC2F9829-5B89-47C6-BF4E-0FFDDA63F2D0}" srcOrd="0" destOrd="0" presId="urn:microsoft.com/office/officeart/2005/8/layout/cycle3"/>
    <dgm:cxn modelId="{17B6C8D7-6DA4-4F03-9D72-153A750BFB8E}" srcId="{AA6E9165-60F3-432D-A09A-1D1CF81CE3B4}" destId="{EBFB7B4F-C200-4BB2-AC76-ACB8C1B67A32}" srcOrd="2" destOrd="0" parTransId="{82BBB8E2-5411-41EA-9B17-F4112E2DBA81}" sibTransId="{150F8350-CD9F-4A5F-8E7C-EBBA0A745CD5}"/>
    <dgm:cxn modelId="{737E8B62-B00D-43D1-BC29-A5A760D49F61}" type="presParOf" srcId="{C351976B-57FE-467E-8263-21B3D78DD389}" destId="{1CDC096B-5F6D-42B4-95DE-CDB1C38A00D3}" srcOrd="0" destOrd="0" presId="urn:microsoft.com/office/officeart/2005/8/layout/cycle3"/>
    <dgm:cxn modelId="{DCA2C2F3-2164-412A-842A-B6B28FD98A2F}" type="presParOf" srcId="{1CDC096B-5F6D-42B4-95DE-CDB1C38A00D3}" destId="{63CF4E7B-B17E-4C09-9617-DFE3CAAA23DA}" srcOrd="0" destOrd="0" presId="urn:microsoft.com/office/officeart/2005/8/layout/cycle3"/>
    <dgm:cxn modelId="{04ED283F-B5E0-490D-B1ED-C80DAE015447}" type="presParOf" srcId="{1CDC096B-5F6D-42B4-95DE-CDB1C38A00D3}" destId="{9D75005E-81AA-4FCD-A37A-E8B5D87F7F49}" srcOrd="1" destOrd="0" presId="urn:microsoft.com/office/officeart/2005/8/layout/cycle3"/>
    <dgm:cxn modelId="{F0B9FFD2-2294-4AA6-89DD-A7E8EDF9E1D8}" type="presParOf" srcId="{1CDC096B-5F6D-42B4-95DE-CDB1C38A00D3}" destId="{8312E454-8FCD-46DA-A875-977A18BEB3F9}" srcOrd="2" destOrd="0" presId="urn:microsoft.com/office/officeart/2005/8/layout/cycle3"/>
    <dgm:cxn modelId="{BB76EAD0-F38C-48E7-B906-AF31E639DA2E}" type="presParOf" srcId="{1CDC096B-5F6D-42B4-95DE-CDB1C38A00D3}" destId="{47C726E6-A5F8-420B-8ADF-6B92CA19878C}" srcOrd="3" destOrd="0" presId="urn:microsoft.com/office/officeart/2005/8/layout/cycle3"/>
    <dgm:cxn modelId="{945CCDD2-1AA3-4334-BF65-1A892C66D80E}" type="presParOf" srcId="{1CDC096B-5F6D-42B4-95DE-CDB1C38A00D3}" destId="{CC2F9829-5B89-47C6-BF4E-0FFDDA63F2D0}" srcOrd="4" destOrd="0" presId="urn:microsoft.com/office/officeart/2005/8/layout/cycle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005E-81AA-4FCD-A37A-E8B5D87F7F49}">
      <dsp:nvSpPr>
        <dsp:cNvPr id="0" name=""/>
        <dsp:cNvSpPr/>
      </dsp:nvSpPr>
      <dsp:spPr>
        <a:xfrm>
          <a:off x="1164475" y="212164"/>
          <a:ext cx="3395850" cy="3395850"/>
        </a:xfrm>
        <a:prstGeom prst="circularArrow">
          <a:avLst>
            <a:gd name="adj1" fmla="val 4668"/>
            <a:gd name="adj2" fmla="val 272909"/>
            <a:gd name="adj3" fmla="val 14164229"/>
            <a:gd name="adj4" fmla="val 17187918"/>
            <a:gd name="adj5" fmla="val 4847"/>
          </a:avLst>
        </a:prstGeom>
        <a:solidFill>
          <a:srgbClr val="F47820"/>
        </a:solidFill>
        <a:ln>
          <a:solidFill>
            <a:srgbClr val="F47820"/>
          </a:solidFill>
        </a:ln>
        <a:effectLst/>
      </dsp:spPr>
      <dsp:style>
        <a:lnRef idx="0">
          <a:scrgbClr r="0" g="0" b="0"/>
        </a:lnRef>
        <a:fillRef idx="1">
          <a:scrgbClr r="0" g="0" b="0"/>
        </a:fillRef>
        <a:effectRef idx="0">
          <a:scrgbClr r="0" g="0" b="0"/>
        </a:effectRef>
        <a:fontRef idx="minor"/>
      </dsp:style>
    </dsp:sp>
    <dsp:sp modelId="{63CF4E7B-B17E-4C09-9617-DFE3CAAA23DA}">
      <dsp:nvSpPr>
        <dsp:cNvPr id="0" name=""/>
        <dsp:cNvSpPr/>
      </dsp:nvSpPr>
      <dsp:spPr>
        <a:xfrm>
          <a:off x="2173051" y="0"/>
          <a:ext cx="1378698"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Strategic policy and planning</a:t>
          </a:r>
        </a:p>
      </dsp:txBody>
      <dsp:txXfrm>
        <a:off x="2225485" y="52434"/>
        <a:ext cx="1273830" cy="969252"/>
      </dsp:txXfrm>
    </dsp:sp>
    <dsp:sp modelId="{8312E454-8FCD-46DA-A875-977A18BEB3F9}">
      <dsp:nvSpPr>
        <dsp:cNvPr id="0" name=""/>
        <dsp:cNvSpPr/>
      </dsp:nvSpPr>
      <dsp:spPr>
        <a:xfrm>
          <a:off x="3546693" y="1138659"/>
          <a:ext cx="1384562" cy="132468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formulation and approval</a:t>
          </a:r>
        </a:p>
      </dsp:txBody>
      <dsp:txXfrm>
        <a:off x="3611359" y="1203325"/>
        <a:ext cx="1255230" cy="1195348"/>
      </dsp:txXfrm>
    </dsp:sp>
    <dsp:sp modelId="{47C726E6-A5F8-420B-8ADF-6B92CA19878C}">
      <dsp:nvSpPr>
        <dsp:cNvPr id="0" name=""/>
        <dsp:cNvSpPr/>
      </dsp:nvSpPr>
      <dsp:spPr>
        <a:xfrm>
          <a:off x="2134383" y="2421214"/>
          <a:ext cx="1415841"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Execution</a:t>
          </a:r>
        </a:p>
      </dsp:txBody>
      <dsp:txXfrm>
        <a:off x="2186817" y="2473648"/>
        <a:ext cx="1310973" cy="969252"/>
      </dsp:txXfrm>
    </dsp:sp>
    <dsp:sp modelId="{CC2F9829-5B89-47C6-BF4E-0FFDDA63F2D0}">
      <dsp:nvSpPr>
        <dsp:cNvPr id="0" name=""/>
        <dsp:cNvSpPr/>
      </dsp:nvSpPr>
      <dsp:spPr>
        <a:xfrm>
          <a:off x="711085" y="1088130"/>
          <a:ext cx="1362672" cy="1394444"/>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oversight and review</a:t>
          </a:r>
        </a:p>
      </dsp:txBody>
      <dsp:txXfrm>
        <a:off x="777605" y="1154650"/>
        <a:ext cx="1229632" cy="126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005E-81AA-4FCD-A37A-E8B5D87F7F49}">
      <dsp:nvSpPr>
        <dsp:cNvPr id="0" name=""/>
        <dsp:cNvSpPr/>
      </dsp:nvSpPr>
      <dsp:spPr>
        <a:xfrm>
          <a:off x="1164475" y="212164"/>
          <a:ext cx="3395850" cy="3395850"/>
        </a:xfrm>
        <a:prstGeom prst="circularArrow">
          <a:avLst>
            <a:gd name="adj1" fmla="val 4668"/>
            <a:gd name="adj2" fmla="val 272909"/>
            <a:gd name="adj3" fmla="val 14164229"/>
            <a:gd name="adj4" fmla="val 17187918"/>
            <a:gd name="adj5" fmla="val 4847"/>
          </a:avLst>
        </a:prstGeom>
        <a:solidFill>
          <a:srgbClr val="F47820"/>
        </a:solidFill>
        <a:ln>
          <a:solidFill>
            <a:srgbClr val="F47820"/>
          </a:solidFill>
        </a:ln>
        <a:effectLst/>
      </dsp:spPr>
      <dsp:style>
        <a:lnRef idx="0">
          <a:scrgbClr r="0" g="0" b="0"/>
        </a:lnRef>
        <a:fillRef idx="1">
          <a:scrgbClr r="0" g="0" b="0"/>
        </a:fillRef>
        <a:effectRef idx="0">
          <a:scrgbClr r="0" g="0" b="0"/>
        </a:effectRef>
        <a:fontRef idx="minor"/>
      </dsp:style>
    </dsp:sp>
    <dsp:sp modelId="{63CF4E7B-B17E-4C09-9617-DFE3CAAA23DA}">
      <dsp:nvSpPr>
        <dsp:cNvPr id="0" name=""/>
        <dsp:cNvSpPr/>
      </dsp:nvSpPr>
      <dsp:spPr>
        <a:xfrm>
          <a:off x="2173051" y="0"/>
          <a:ext cx="1378698"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Strategic policy and planning</a:t>
          </a:r>
        </a:p>
      </dsp:txBody>
      <dsp:txXfrm>
        <a:off x="2225485" y="52434"/>
        <a:ext cx="1273830" cy="969252"/>
      </dsp:txXfrm>
    </dsp:sp>
    <dsp:sp modelId="{8312E454-8FCD-46DA-A875-977A18BEB3F9}">
      <dsp:nvSpPr>
        <dsp:cNvPr id="0" name=""/>
        <dsp:cNvSpPr/>
      </dsp:nvSpPr>
      <dsp:spPr>
        <a:xfrm>
          <a:off x="3546693" y="1138659"/>
          <a:ext cx="1384562" cy="132468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formulation and approval</a:t>
          </a:r>
        </a:p>
      </dsp:txBody>
      <dsp:txXfrm>
        <a:off x="3611359" y="1203325"/>
        <a:ext cx="1255230" cy="1195348"/>
      </dsp:txXfrm>
    </dsp:sp>
    <dsp:sp modelId="{47C726E6-A5F8-420B-8ADF-6B92CA19878C}">
      <dsp:nvSpPr>
        <dsp:cNvPr id="0" name=""/>
        <dsp:cNvSpPr/>
      </dsp:nvSpPr>
      <dsp:spPr>
        <a:xfrm>
          <a:off x="2134383" y="2421214"/>
          <a:ext cx="1415841"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Execution</a:t>
          </a:r>
        </a:p>
      </dsp:txBody>
      <dsp:txXfrm>
        <a:off x="2186817" y="2473648"/>
        <a:ext cx="1310973" cy="969252"/>
      </dsp:txXfrm>
    </dsp:sp>
    <dsp:sp modelId="{CC2F9829-5B89-47C6-BF4E-0FFDDA63F2D0}">
      <dsp:nvSpPr>
        <dsp:cNvPr id="0" name=""/>
        <dsp:cNvSpPr/>
      </dsp:nvSpPr>
      <dsp:spPr>
        <a:xfrm>
          <a:off x="711085" y="1088130"/>
          <a:ext cx="1362672" cy="1394444"/>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oversight and review</a:t>
          </a:r>
        </a:p>
      </dsp:txBody>
      <dsp:txXfrm>
        <a:off x="777605" y="1154650"/>
        <a:ext cx="1229632" cy="1261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005E-81AA-4FCD-A37A-E8B5D87F7F49}">
      <dsp:nvSpPr>
        <dsp:cNvPr id="0" name=""/>
        <dsp:cNvSpPr/>
      </dsp:nvSpPr>
      <dsp:spPr>
        <a:xfrm>
          <a:off x="1164475" y="212164"/>
          <a:ext cx="3395850" cy="3395850"/>
        </a:xfrm>
        <a:prstGeom prst="circularArrow">
          <a:avLst>
            <a:gd name="adj1" fmla="val 4668"/>
            <a:gd name="adj2" fmla="val 272909"/>
            <a:gd name="adj3" fmla="val 14164229"/>
            <a:gd name="adj4" fmla="val 17187918"/>
            <a:gd name="adj5" fmla="val 4847"/>
          </a:avLst>
        </a:prstGeom>
        <a:solidFill>
          <a:srgbClr val="F47820"/>
        </a:solidFill>
        <a:ln>
          <a:solidFill>
            <a:srgbClr val="F47820"/>
          </a:solidFill>
        </a:ln>
        <a:effectLst/>
      </dsp:spPr>
      <dsp:style>
        <a:lnRef idx="0">
          <a:scrgbClr r="0" g="0" b="0"/>
        </a:lnRef>
        <a:fillRef idx="1">
          <a:scrgbClr r="0" g="0" b="0"/>
        </a:fillRef>
        <a:effectRef idx="0">
          <a:scrgbClr r="0" g="0" b="0"/>
        </a:effectRef>
        <a:fontRef idx="minor"/>
      </dsp:style>
    </dsp:sp>
    <dsp:sp modelId="{63CF4E7B-B17E-4C09-9617-DFE3CAAA23DA}">
      <dsp:nvSpPr>
        <dsp:cNvPr id="0" name=""/>
        <dsp:cNvSpPr/>
      </dsp:nvSpPr>
      <dsp:spPr>
        <a:xfrm>
          <a:off x="2173051" y="0"/>
          <a:ext cx="1378698"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Strategic policy and planning</a:t>
          </a:r>
        </a:p>
      </dsp:txBody>
      <dsp:txXfrm>
        <a:off x="2225485" y="52434"/>
        <a:ext cx="1273830" cy="969252"/>
      </dsp:txXfrm>
    </dsp:sp>
    <dsp:sp modelId="{8312E454-8FCD-46DA-A875-977A18BEB3F9}">
      <dsp:nvSpPr>
        <dsp:cNvPr id="0" name=""/>
        <dsp:cNvSpPr/>
      </dsp:nvSpPr>
      <dsp:spPr>
        <a:xfrm>
          <a:off x="3546693" y="1138659"/>
          <a:ext cx="1384562" cy="132468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formulation and approval</a:t>
          </a:r>
        </a:p>
      </dsp:txBody>
      <dsp:txXfrm>
        <a:off x="3611359" y="1203325"/>
        <a:ext cx="1255230" cy="1195348"/>
      </dsp:txXfrm>
    </dsp:sp>
    <dsp:sp modelId="{47C726E6-A5F8-420B-8ADF-6B92CA19878C}">
      <dsp:nvSpPr>
        <dsp:cNvPr id="0" name=""/>
        <dsp:cNvSpPr/>
      </dsp:nvSpPr>
      <dsp:spPr>
        <a:xfrm>
          <a:off x="2134383" y="2421214"/>
          <a:ext cx="1415841"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Execution</a:t>
          </a:r>
        </a:p>
      </dsp:txBody>
      <dsp:txXfrm>
        <a:off x="2186817" y="2473648"/>
        <a:ext cx="1310973" cy="969252"/>
      </dsp:txXfrm>
    </dsp:sp>
    <dsp:sp modelId="{CC2F9829-5B89-47C6-BF4E-0FFDDA63F2D0}">
      <dsp:nvSpPr>
        <dsp:cNvPr id="0" name=""/>
        <dsp:cNvSpPr/>
      </dsp:nvSpPr>
      <dsp:spPr>
        <a:xfrm>
          <a:off x="711085" y="1088130"/>
          <a:ext cx="1362672" cy="1394444"/>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oversight and review</a:t>
          </a:r>
        </a:p>
      </dsp:txBody>
      <dsp:txXfrm>
        <a:off x="777605" y="1154650"/>
        <a:ext cx="1229632" cy="1261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005E-81AA-4FCD-A37A-E8B5D87F7F49}">
      <dsp:nvSpPr>
        <dsp:cNvPr id="0" name=""/>
        <dsp:cNvSpPr/>
      </dsp:nvSpPr>
      <dsp:spPr>
        <a:xfrm>
          <a:off x="1164475" y="212164"/>
          <a:ext cx="3395850" cy="3395850"/>
        </a:xfrm>
        <a:prstGeom prst="circularArrow">
          <a:avLst>
            <a:gd name="adj1" fmla="val 4668"/>
            <a:gd name="adj2" fmla="val 272909"/>
            <a:gd name="adj3" fmla="val 14164229"/>
            <a:gd name="adj4" fmla="val 17187918"/>
            <a:gd name="adj5" fmla="val 4847"/>
          </a:avLst>
        </a:prstGeom>
        <a:solidFill>
          <a:srgbClr val="F47820"/>
        </a:solidFill>
        <a:ln>
          <a:solidFill>
            <a:srgbClr val="F47820"/>
          </a:solidFill>
        </a:ln>
        <a:effectLst/>
      </dsp:spPr>
      <dsp:style>
        <a:lnRef idx="0">
          <a:scrgbClr r="0" g="0" b="0"/>
        </a:lnRef>
        <a:fillRef idx="1">
          <a:scrgbClr r="0" g="0" b="0"/>
        </a:fillRef>
        <a:effectRef idx="0">
          <a:scrgbClr r="0" g="0" b="0"/>
        </a:effectRef>
        <a:fontRef idx="minor"/>
      </dsp:style>
    </dsp:sp>
    <dsp:sp modelId="{63CF4E7B-B17E-4C09-9617-DFE3CAAA23DA}">
      <dsp:nvSpPr>
        <dsp:cNvPr id="0" name=""/>
        <dsp:cNvSpPr/>
      </dsp:nvSpPr>
      <dsp:spPr>
        <a:xfrm>
          <a:off x="2173051" y="0"/>
          <a:ext cx="1378698"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Strategic policy and planning</a:t>
          </a:r>
        </a:p>
      </dsp:txBody>
      <dsp:txXfrm>
        <a:off x="2225485" y="52434"/>
        <a:ext cx="1273830" cy="969252"/>
      </dsp:txXfrm>
    </dsp:sp>
    <dsp:sp modelId="{8312E454-8FCD-46DA-A875-977A18BEB3F9}">
      <dsp:nvSpPr>
        <dsp:cNvPr id="0" name=""/>
        <dsp:cNvSpPr/>
      </dsp:nvSpPr>
      <dsp:spPr>
        <a:xfrm>
          <a:off x="3546693" y="1138659"/>
          <a:ext cx="1384562" cy="132468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formulation and approval</a:t>
          </a:r>
        </a:p>
      </dsp:txBody>
      <dsp:txXfrm>
        <a:off x="3611359" y="1203325"/>
        <a:ext cx="1255230" cy="1195348"/>
      </dsp:txXfrm>
    </dsp:sp>
    <dsp:sp modelId="{47C726E6-A5F8-420B-8ADF-6B92CA19878C}">
      <dsp:nvSpPr>
        <dsp:cNvPr id="0" name=""/>
        <dsp:cNvSpPr/>
      </dsp:nvSpPr>
      <dsp:spPr>
        <a:xfrm>
          <a:off x="2134383" y="2421214"/>
          <a:ext cx="1415841"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Execution</a:t>
          </a:r>
        </a:p>
      </dsp:txBody>
      <dsp:txXfrm>
        <a:off x="2186817" y="2473648"/>
        <a:ext cx="1310973" cy="969252"/>
      </dsp:txXfrm>
    </dsp:sp>
    <dsp:sp modelId="{CC2F9829-5B89-47C6-BF4E-0FFDDA63F2D0}">
      <dsp:nvSpPr>
        <dsp:cNvPr id="0" name=""/>
        <dsp:cNvSpPr/>
      </dsp:nvSpPr>
      <dsp:spPr>
        <a:xfrm>
          <a:off x="711085" y="1088130"/>
          <a:ext cx="1362672" cy="1394444"/>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oversight and review</a:t>
          </a:r>
        </a:p>
      </dsp:txBody>
      <dsp:txXfrm>
        <a:off x="777605" y="1154650"/>
        <a:ext cx="1229632" cy="1261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005E-81AA-4FCD-A37A-E8B5D87F7F49}">
      <dsp:nvSpPr>
        <dsp:cNvPr id="0" name=""/>
        <dsp:cNvSpPr/>
      </dsp:nvSpPr>
      <dsp:spPr>
        <a:xfrm>
          <a:off x="1164475" y="212164"/>
          <a:ext cx="3395850" cy="3395850"/>
        </a:xfrm>
        <a:prstGeom prst="circularArrow">
          <a:avLst>
            <a:gd name="adj1" fmla="val 4668"/>
            <a:gd name="adj2" fmla="val 272909"/>
            <a:gd name="adj3" fmla="val 14164229"/>
            <a:gd name="adj4" fmla="val 17187918"/>
            <a:gd name="adj5" fmla="val 4847"/>
          </a:avLst>
        </a:prstGeom>
        <a:solidFill>
          <a:srgbClr val="F47820"/>
        </a:solidFill>
        <a:ln>
          <a:solidFill>
            <a:srgbClr val="F47820"/>
          </a:solidFill>
        </a:ln>
        <a:effectLst/>
      </dsp:spPr>
      <dsp:style>
        <a:lnRef idx="0">
          <a:scrgbClr r="0" g="0" b="0"/>
        </a:lnRef>
        <a:fillRef idx="1">
          <a:scrgbClr r="0" g="0" b="0"/>
        </a:fillRef>
        <a:effectRef idx="0">
          <a:scrgbClr r="0" g="0" b="0"/>
        </a:effectRef>
        <a:fontRef idx="minor"/>
      </dsp:style>
    </dsp:sp>
    <dsp:sp modelId="{63CF4E7B-B17E-4C09-9617-DFE3CAAA23DA}">
      <dsp:nvSpPr>
        <dsp:cNvPr id="0" name=""/>
        <dsp:cNvSpPr/>
      </dsp:nvSpPr>
      <dsp:spPr>
        <a:xfrm>
          <a:off x="2173051" y="0"/>
          <a:ext cx="1378698"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Strategic policy and planning</a:t>
          </a:r>
        </a:p>
      </dsp:txBody>
      <dsp:txXfrm>
        <a:off x="2225485" y="52434"/>
        <a:ext cx="1273830" cy="969252"/>
      </dsp:txXfrm>
    </dsp:sp>
    <dsp:sp modelId="{8312E454-8FCD-46DA-A875-977A18BEB3F9}">
      <dsp:nvSpPr>
        <dsp:cNvPr id="0" name=""/>
        <dsp:cNvSpPr/>
      </dsp:nvSpPr>
      <dsp:spPr>
        <a:xfrm>
          <a:off x="3546693" y="1138659"/>
          <a:ext cx="1384562" cy="132468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formulation and approval</a:t>
          </a:r>
        </a:p>
      </dsp:txBody>
      <dsp:txXfrm>
        <a:off x="3611359" y="1203325"/>
        <a:ext cx="1255230" cy="1195348"/>
      </dsp:txXfrm>
    </dsp:sp>
    <dsp:sp modelId="{47C726E6-A5F8-420B-8ADF-6B92CA19878C}">
      <dsp:nvSpPr>
        <dsp:cNvPr id="0" name=""/>
        <dsp:cNvSpPr/>
      </dsp:nvSpPr>
      <dsp:spPr>
        <a:xfrm>
          <a:off x="2134383" y="2421214"/>
          <a:ext cx="1415841" cy="1074120"/>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Execution</a:t>
          </a:r>
        </a:p>
      </dsp:txBody>
      <dsp:txXfrm>
        <a:off x="2186817" y="2473648"/>
        <a:ext cx="1310973" cy="969252"/>
      </dsp:txXfrm>
    </dsp:sp>
    <dsp:sp modelId="{CC2F9829-5B89-47C6-BF4E-0FFDDA63F2D0}">
      <dsp:nvSpPr>
        <dsp:cNvPr id="0" name=""/>
        <dsp:cNvSpPr/>
      </dsp:nvSpPr>
      <dsp:spPr>
        <a:xfrm>
          <a:off x="711085" y="1088130"/>
          <a:ext cx="1362672" cy="1394444"/>
        </a:xfrm>
        <a:prstGeom prst="round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cap="small" baseline="0" dirty="0">
              <a:solidFill>
                <a:srgbClr val="003C1E"/>
              </a:solidFill>
              <a:latin typeface="Arial" panose="020B0604020202020204" pitchFamily="34" charset="0"/>
              <a:ea typeface="+mn-ea"/>
              <a:cs typeface="Arial" panose="020B0604020202020204" pitchFamily="34" charset="0"/>
            </a:rPr>
            <a:t>Budget oversight and review</a:t>
          </a:r>
        </a:p>
      </dsp:txBody>
      <dsp:txXfrm>
        <a:off x="777605" y="1154650"/>
        <a:ext cx="1229632" cy="12614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C3BBA-A6D8-4D37-BA04-8E4A1240F339}" type="datetimeFigureOut">
              <a:rPr lang="en-GB" smtClean="0"/>
              <a:t>13/05/2021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7B82C-ECF0-48E1-8D63-FA38867706C3}" type="slidenum">
              <a:rPr lang="en-GB" smtClean="0"/>
              <a:t>‹#›</a:t>
            </a:fld>
            <a:endParaRPr lang="en-GB"/>
          </a:p>
        </p:txBody>
      </p:sp>
    </p:spTree>
    <p:extLst>
      <p:ext uri="{BB962C8B-B14F-4D97-AF65-F5344CB8AC3E}">
        <p14:creationId xmlns:p14="http://schemas.microsoft.com/office/powerpoint/2010/main" val="208156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7B82C-ECF0-48E1-8D63-FA38867706C3}" type="slidenum">
              <a:rPr lang="en-GB" smtClean="0"/>
              <a:t>4</a:t>
            </a:fld>
            <a:endParaRPr lang="en-GB"/>
          </a:p>
        </p:txBody>
      </p:sp>
    </p:spTree>
    <p:extLst>
      <p:ext uri="{BB962C8B-B14F-4D97-AF65-F5344CB8AC3E}">
        <p14:creationId xmlns:p14="http://schemas.microsoft.com/office/powerpoint/2010/main" val="25772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7B82C-ECF0-48E1-8D63-FA38867706C3}" type="slidenum">
              <a:rPr lang="en-GB" smtClean="0"/>
              <a:t>6</a:t>
            </a:fld>
            <a:endParaRPr lang="en-GB"/>
          </a:p>
        </p:txBody>
      </p:sp>
    </p:spTree>
    <p:extLst>
      <p:ext uri="{BB962C8B-B14F-4D97-AF65-F5344CB8AC3E}">
        <p14:creationId xmlns:p14="http://schemas.microsoft.com/office/powerpoint/2010/main" val="1034128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A9C29F-881F-D34F-AAE9-8E18B35D652D}"/>
              </a:ext>
            </a:extLst>
          </p:cNvPr>
          <p:cNvSpPr/>
          <p:nvPr userDrawn="1"/>
        </p:nvSpPr>
        <p:spPr>
          <a:xfrm>
            <a:off x="0" y="0"/>
            <a:ext cx="9144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7484" y="339149"/>
            <a:ext cx="709179" cy="810490"/>
          </a:xfrm>
          <a:prstGeom prst="rect">
            <a:avLst/>
          </a:prstGeom>
        </p:spPr>
      </p:pic>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3200" b="1" i="0" strike="noStrike">
                <a:latin typeface="Arial Black" panose="020B0604020202020204" pitchFamily="34" charset="0"/>
                <a:cs typeface="Arial Black" panose="020B0604020202020204" pitchFamily="34" charset="0"/>
              </a:defRPr>
            </a:lvl1pPr>
          </a:lstStyle>
          <a:p>
            <a:r>
              <a:rPr lang="en-US" dirty="0"/>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7" name="Picture 16">
            <a:extLst>
              <a:ext uri="{FF2B5EF4-FFF2-40B4-BE49-F238E27FC236}">
                <a16:creationId xmlns:a16="http://schemas.microsoft.com/office/drawing/2014/main" id="{275BA9A8-2306-904C-8D9F-E2A861EB0B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pic>
        <p:nvPicPr>
          <p:cNvPr id="14" name="Picture 13">
            <a:extLst>
              <a:ext uri="{FF2B5EF4-FFF2-40B4-BE49-F238E27FC236}">
                <a16:creationId xmlns:a16="http://schemas.microsoft.com/office/drawing/2014/main" id="{7F186DDC-96B1-AF43-9590-DA4D126F0DA7}"/>
              </a:ext>
            </a:extLst>
          </p:cNvPr>
          <p:cNvPicPr>
            <a:picLocks noChangeAspect="1"/>
          </p:cNvPicPr>
          <p:nvPr userDrawn="1"/>
        </p:nvPicPr>
        <p:blipFill>
          <a:blip r:embed="rId5"/>
          <a:stretch>
            <a:fillRect/>
          </a:stretch>
        </p:blipFill>
        <p:spPr>
          <a:xfrm>
            <a:off x="-59352" y="5383037"/>
            <a:ext cx="1224198" cy="1535868"/>
          </a:xfrm>
          <a:prstGeom prst="rect">
            <a:avLst/>
          </a:prstGeom>
        </p:spPr>
      </p:pic>
      <p:pic>
        <p:nvPicPr>
          <p:cNvPr id="15" name="Picture 14">
            <a:extLst>
              <a:ext uri="{FF2B5EF4-FFF2-40B4-BE49-F238E27FC236}">
                <a16:creationId xmlns:a16="http://schemas.microsoft.com/office/drawing/2014/main" id="{C279618A-22DB-8440-AA62-EC9C857A95CF}"/>
              </a:ext>
            </a:extLst>
          </p:cNvPr>
          <p:cNvPicPr>
            <a:picLocks noChangeAspect="1"/>
          </p:cNvPicPr>
          <p:nvPr userDrawn="1"/>
        </p:nvPicPr>
        <p:blipFill>
          <a:blip r:embed="rId6"/>
          <a:stretch>
            <a:fillRect/>
          </a:stretch>
        </p:blipFill>
        <p:spPr>
          <a:xfrm>
            <a:off x="5742695" y="4739334"/>
            <a:ext cx="3113968" cy="2093424"/>
          </a:xfrm>
          <a:prstGeom prst="rect">
            <a:avLst/>
          </a:prstGeom>
        </p:spPr>
      </p:pic>
    </p:spTree>
    <p:extLst>
      <p:ext uri="{BB962C8B-B14F-4D97-AF65-F5344CB8AC3E}">
        <p14:creationId xmlns:p14="http://schemas.microsoft.com/office/powerpoint/2010/main" val="2186082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hasCustomPrompt="1"/>
          </p:nvPr>
        </p:nvSpPr>
        <p:spPr>
          <a:xfrm>
            <a:off x="298223" y="240366"/>
            <a:ext cx="8558439" cy="63979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98224" y="1268413"/>
            <a:ext cx="8558439" cy="4706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9584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211362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3796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5655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a:solidFill>
            <a:srgbClr val="74C5B6"/>
          </a:solidFill>
        </p:spPr>
        <p:txBody>
          <a:bodyPr vert="horz" lIns="91440" tIns="45720" rIns="91440" bIns="45720" rtlCol="0" anchor="ctr">
            <a:noAutofit/>
          </a:bodyPr>
          <a:lstStyle/>
          <a:p>
            <a:r>
              <a:rPr lang="en-US" dirty="0"/>
              <a:t>CLICK TO EDIT MASTER TITLE STYLE</a:t>
            </a:r>
          </a:p>
        </p:txBody>
      </p:sp>
      <p:pic>
        <p:nvPicPr>
          <p:cNvPr id="6" name="Picture 5">
            <a:extLst>
              <a:ext uri="{FF2B5EF4-FFF2-40B4-BE49-F238E27FC236}">
                <a16:creationId xmlns:a16="http://schemas.microsoft.com/office/drawing/2014/main" id="{829DE1E2-D21D-C348-B83B-358AAD63211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026" y="5900242"/>
            <a:ext cx="8984974" cy="390066"/>
          </a:xfrm>
          <a:prstGeom prst="rect">
            <a:avLst/>
          </a:prstGeom>
        </p:spPr>
      </p:pic>
    </p:spTree>
    <p:extLst>
      <p:ext uri="{BB962C8B-B14F-4D97-AF65-F5344CB8AC3E}">
        <p14:creationId xmlns:p14="http://schemas.microsoft.com/office/powerpoint/2010/main" val="6135596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9" r:id="rId4"/>
  </p:sldLayoutIdLst>
  <p:txStyles>
    <p:titleStyle>
      <a:lvl1pPr algn="l" defTabSz="685800" rtl="0" eaLnBrk="1" latinLnBrk="0" hangingPunct="1">
        <a:lnSpc>
          <a:spcPct val="90000"/>
        </a:lnSpc>
        <a:spcBef>
          <a:spcPct val="0"/>
        </a:spcBef>
        <a:buNone/>
        <a:defRPr sz="2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chemeClr val="tx2"/>
          </a:solidFill>
          <a:latin typeface="Arial" panose="020B0604020202020204" pitchFamily="34" charset="0"/>
          <a:ea typeface="+mn-ea"/>
          <a:cs typeface="Arial" panose="020B0604020202020204" pitchFamily="34" charset="0"/>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chemeClr val="tx2"/>
          </a:solidFill>
          <a:latin typeface="Arial" panose="020B0604020202020204" pitchFamily="34" charset="0"/>
          <a:ea typeface="+mn-ea"/>
          <a:cs typeface="Arial" panose="020B0604020202020204" pitchFamily="34" charset="0"/>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i="0" kern="1200">
          <a:solidFill>
            <a:schemeClr val="tx2"/>
          </a:solidFill>
          <a:latin typeface="Arial" panose="020B0604020202020204" pitchFamily="34" charset="0"/>
          <a:ea typeface="+mn-ea"/>
          <a:cs typeface="Arial" panose="020B0604020202020204" pitchFamily="34" charset="0"/>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i="0" kern="1200">
          <a:solidFill>
            <a:schemeClr val="tx2"/>
          </a:solidFill>
          <a:latin typeface="Arial" panose="020B0604020202020204" pitchFamily="34" charset="0"/>
          <a:ea typeface="+mn-ea"/>
          <a:cs typeface="Arial" panose="020B0604020202020204" pitchFamily="34" charset="0"/>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i="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85126-0CB5-4DAF-9080-C0639472FDA8}"/>
              </a:ext>
            </a:extLst>
          </p:cNvPr>
          <p:cNvSpPr>
            <a:spLocks noGrp="1"/>
          </p:cNvSpPr>
          <p:nvPr>
            <p:ph type="ctrTitle"/>
          </p:nvPr>
        </p:nvSpPr>
        <p:spPr/>
        <p:txBody>
          <a:bodyPr/>
          <a:lstStyle/>
          <a:p>
            <a:r>
              <a:rPr lang="en-GB" dirty="0"/>
              <a:t>Map the Budget Cycle tool</a:t>
            </a:r>
          </a:p>
        </p:txBody>
      </p:sp>
    </p:spTree>
    <p:extLst>
      <p:ext uri="{BB962C8B-B14F-4D97-AF65-F5344CB8AC3E}">
        <p14:creationId xmlns:p14="http://schemas.microsoft.com/office/powerpoint/2010/main" val="316080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AF98-D441-4651-8603-106AFD7CCB14}"/>
              </a:ext>
            </a:extLst>
          </p:cNvPr>
          <p:cNvSpPr>
            <a:spLocks noGrp="1"/>
          </p:cNvSpPr>
          <p:nvPr>
            <p:ph type="title"/>
          </p:nvPr>
        </p:nvSpPr>
        <p:spPr/>
        <p:txBody>
          <a:bodyPr/>
          <a:lstStyle/>
          <a:p>
            <a:r>
              <a:rPr lang="en-GB" dirty="0"/>
              <a:t>Start with the formal budget cycle</a:t>
            </a:r>
          </a:p>
        </p:txBody>
      </p:sp>
      <p:graphicFrame>
        <p:nvGraphicFramePr>
          <p:cNvPr id="3" name="Diagram 2">
            <a:extLst>
              <a:ext uri="{FF2B5EF4-FFF2-40B4-BE49-F238E27FC236}">
                <a16:creationId xmlns:a16="http://schemas.microsoft.com/office/drawing/2014/main" id="{09F70D11-E709-49F4-A248-369612AC2470}"/>
              </a:ext>
            </a:extLst>
          </p:cNvPr>
          <p:cNvGraphicFramePr/>
          <p:nvPr/>
        </p:nvGraphicFramePr>
        <p:xfrm>
          <a:off x="1661833" y="2218484"/>
          <a:ext cx="5676900" cy="351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6A97154-E437-4C14-BAE7-B0CEEB3E9502}"/>
              </a:ext>
            </a:extLst>
          </p:cNvPr>
          <p:cNvSpPr/>
          <p:nvPr/>
        </p:nvSpPr>
        <p:spPr>
          <a:xfrm>
            <a:off x="163003" y="1318660"/>
            <a:ext cx="8860924" cy="646331"/>
          </a:xfrm>
          <a:prstGeom prst="rect">
            <a:avLst/>
          </a:prstGeom>
        </p:spPr>
        <p:txBody>
          <a:bodyPr wrap="square">
            <a:spAutoFit/>
          </a:bodyPr>
          <a:lstStyle/>
          <a:p>
            <a:r>
              <a:rPr lang="en-GB" dirty="0"/>
              <a:t>You can do this using this power point template, or draw this out on a big piece of flipchart paper. Use post it notes for the following steps. </a:t>
            </a:r>
          </a:p>
        </p:txBody>
      </p:sp>
    </p:spTree>
    <p:extLst>
      <p:ext uri="{BB962C8B-B14F-4D97-AF65-F5344CB8AC3E}">
        <p14:creationId xmlns:p14="http://schemas.microsoft.com/office/powerpoint/2010/main" val="130430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F086-90EA-40F3-9624-C8D3CBB479DC}"/>
              </a:ext>
            </a:extLst>
          </p:cNvPr>
          <p:cNvSpPr>
            <a:spLocks noGrp="1"/>
          </p:cNvSpPr>
          <p:nvPr>
            <p:ph type="title"/>
          </p:nvPr>
        </p:nvSpPr>
        <p:spPr/>
        <p:txBody>
          <a:bodyPr/>
          <a:lstStyle/>
          <a:p>
            <a:r>
              <a:rPr lang="en-GB" dirty="0"/>
              <a:t>1. Map the decisions that take place</a:t>
            </a:r>
          </a:p>
        </p:txBody>
      </p:sp>
      <p:graphicFrame>
        <p:nvGraphicFramePr>
          <p:cNvPr id="3" name="Diagram 2">
            <a:extLst>
              <a:ext uri="{FF2B5EF4-FFF2-40B4-BE49-F238E27FC236}">
                <a16:creationId xmlns:a16="http://schemas.microsoft.com/office/drawing/2014/main" id="{5ADCB552-2B6B-44BC-9D57-9A465B9A9E5B}"/>
              </a:ext>
            </a:extLst>
          </p:cNvPr>
          <p:cNvGraphicFramePr/>
          <p:nvPr>
            <p:extLst>
              <p:ext uri="{D42A27DB-BD31-4B8C-83A1-F6EECF244321}">
                <p14:modId xmlns:p14="http://schemas.microsoft.com/office/powerpoint/2010/main" val="139518924"/>
              </p:ext>
            </p:extLst>
          </p:nvPr>
        </p:nvGraphicFramePr>
        <p:xfrm>
          <a:off x="1733550" y="2316798"/>
          <a:ext cx="5676900" cy="351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C6B7A49-4F70-48F0-A6DA-B37C7FC248FB}"/>
              </a:ext>
            </a:extLst>
          </p:cNvPr>
          <p:cNvSpPr txBox="1"/>
          <p:nvPr/>
        </p:nvSpPr>
        <p:spPr>
          <a:xfrm>
            <a:off x="107576" y="914986"/>
            <a:ext cx="8830236" cy="1323439"/>
          </a:xfrm>
          <a:prstGeom prst="rect">
            <a:avLst/>
          </a:prstGeom>
          <a:noFill/>
        </p:spPr>
        <p:txBody>
          <a:bodyPr wrap="square" rtlCol="0">
            <a:spAutoFit/>
          </a:bodyPr>
          <a:lstStyle/>
          <a:p>
            <a:r>
              <a:rPr lang="en-GB" sz="1600" dirty="0"/>
              <a:t>Add into the green boxes the critical decisions that happen during the cycle in your country or region that will effect your whether or not your priority is funded, who makes the decision, and the month these decisions take place</a:t>
            </a:r>
          </a:p>
          <a:p>
            <a:r>
              <a:rPr lang="en-GB" sz="1600" i="1" dirty="0"/>
              <a:t>e.g. The State Ministry of Health decide whether a budget line is included for Family Planning</a:t>
            </a:r>
            <a:r>
              <a:rPr lang="en-GB" sz="1600" dirty="0"/>
              <a:t> </a:t>
            </a:r>
            <a:r>
              <a:rPr lang="en-GB" sz="1600" i="1" dirty="0"/>
              <a:t>(September)</a:t>
            </a:r>
          </a:p>
        </p:txBody>
      </p:sp>
      <p:sp>
        <p:nvSpPr>
          <p:cNvPr id="5" name="Rectangle 4">
            <a:extLst>
              <a:ext uri="{FF2B5EF4-FFF2-40B4-BE49-F238E27FC236}">
                <a16:creationId xmlns:a16="http://schemas.microsoft.com/office/drawing/2014/main" id="{45F69094-012A-4CE5-9DFB-88190010A5EC}"/>
              </a:ext>
            </a:extLst>
          </p:cNvPr>
          <p:cNvSpPr/>
          <p:nvPr/>
        </p:nvSpPr>
        <p:spPr>
          <a:xfrm>
            <a:off x="1733550" y="2316798"/>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sp>
        <p:nvSpPr>
          <p:cNvPr id="6" name="Rectangle 5">
            <a:extLst>
              <a:ext uri="{FF2B5EF4-FFF2-40B4-BE49-F238E27FC236}">
                <a16:creationId xmlns:a16="http://schemas.microsoft.com/office/drawing/2014/main" id="{51CCA230-1676-4E60-A730-F9FE6834B6AE}"/>
              </a:ext>
            </a:extLst>
          </p:cNvPr>
          <p:cNvSpPr/>
          <p:nvPr/>
        </p:nvSpPr>
        <p:spPr>
          <a:xfrm>
            <a:off x="1733550" y="5009439"/>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a:t>
            </a:r>
          </a:p>
          <a:p>
            <a:r>
              <a:rPr lang="en-GB" sz="1100" dirty="0"/>
              <a:t>2. </a:t>
            </a:r>
          </a:p>
          <a:p>
            <a:r>
              <a:rPr lang="en-GB" sz="1100" dirty="0"/>
              <a:t>3. </a:t>
            </a:r>
          </a:p>
        </p:txBody>
      </p:sp>
      <p:sp>
        <p:nvSpPr>
          <p:cNvPr id="7" name="Rectangle 6">
            <a:extLst>
              <a:ext uri="{FF2B5EF4-FFF2-40B4-BE49-F238E27FC236}">
                <a16:creationId xmlns:a16="http://schemas.microsoft.com/office/drawing/2014/main" id="{82F7A001-F64F-4C5E-9B8B-01F15486627C}"/>
              </a:ext>
            </a:extLst>
          </p:cNvPr>
          <p:cNvSpPr/>
          <p:nvPr/>
        </p:nvSpPr>
        <p:spPr>
          <a:xfrm>
            <a:off x="5859556" y="2321561"/>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a:t>
            </a:r>
          </a:p>
        </p:txBody>
      </p:sp>
      <p:sp>
        <p:nvSpPr>
          <p:cNvPr id="8" name="Rectangle 7">
            <a:extLst>
              <a:ext uri="{FF2B5EF4-FFF2-40B4-BE49-F238E27FC236}">
                <a16:creationId xmlns:a16="http://schemas.microsoft.com/office/drawing/2014/main" id="{9404AC6F-D56D-4D42-812E-F30E275B1358}"/>
              </a:ext>
            </a:extLst>
          </p:cNvPr>
          <p:cNvSpPr/>
          <p:nvPr/>
        </p:nvSpPr>
        <p:spPr>
          <a:xfrm>
            <a:off x="5859556" y="4908193"/>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cxnSp>
        <p:nvCxnSpPr>
          <p:cNvPr id="10" name="Connector: Elbow 9">
            <a:extLst>
              <a:ext uri="{FF2B5EF4-FFF2-40B4-BE49-F238E27FC236}">
                <a16:creationId xmlns:a16="http://schemas.microsoft.com/office/drawing/2014/main" id="{D2BE9622-EF18-4099-96BD-F10BEE2DC2F1}"/>
              </a:ext>
            </a:extLst>
          </p:cNvPr>
          <p:cNvCxnSpPr/>
          <p:nvPr/>
        </p:nvCxnSpPr>
        <p:spPr>
          <a:xfrm rot="16200000" flipH="1">
            <a:off x="1774855" y="3415097"/>
            <a:ext cx="834032" cy="484094"/>
          </a:xfrm>
          <a:prstGeom prst="bentConnector3">
            <a:avLst>
              <a:gd name="adj1" fmla="val 1005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7E9E836-1933-4EFF-A590-FBCB11720B4E}"/>
              </a:ext>
            </a:extLst>
          </p:cNvPr>
          <p:cNvCxnSpPr>
            <a:cxnSpLocks/>
          </p:cNvCxnSpPr>
          <p:nvPr/>
        </p:nvCxnSpPr>
        <p:spPr>
          <a:xfrm rot="10800000">
            <a:off x="5311588" y="2679853"/>
            <a:ext cx="547968" cy="1063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F613939-5663-454F-A8D0-3E9103BC221A}"/>
              </a:ext>
            </a:extLst>
          </p:cNvPr>
          <p:cNvCxnSpPr>
            <a:cxnSpLocks/>
          </p:cNvCxnSpPr>
          <p:nvPr/>
        </p:nvCxnSpPr>
        <p:spPr>
          <a:xfrm rot="16200000" flipV="1">
            <a:off x="6454433" y="4336160"/>
            <a:ext cx="834035" cy="322735"/>
          </a:xfrm>
          <a:prstGeom prst="bentConnector3">
            <a:avLst>
              <a:gd name="adj1" fmla="val 1015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D3F75A-59D5-46BE-8618-191D94F28B7C}"/>
              </a:ext>
            </a:extLst>
          </p:cNvPr>
          <p:cNvCxnSpPr>
            <a:stCxn id="6" idx="3"/>
          </p:cNvCxnSpPr>
          <p:nvPr/>
        </p:nvCxnSpPr>
        <p:spPr>
          <a:xfrm>
            <a:off x="3284444" y="5471104"/>
            <a:ext cx="592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F086-90EA-40F3-9624-C8D3CBB479DC}"/>
              </a:ext>
            </a:extLst>
          </p:cNvPr>
          <p:cNvSpPr>
            <a:spLocks noGrp="1"/>
          </p:cNvSpPr>
          <p:nvPr>
            <p:ph type="title"/>
          </p:nvPr>
        </p:nvSpPr>
        <p:spPr>
          <a:xfrm>
            <a:off x="298451" y="174220"/>
            <a:ext cx="8558212" cy="662393"/>
          </a:xfrm>
        </p:spPr>
        <p:txBody>
          <a:bodyPr>
            <a:normAutofit fontScale="90000"/>
          </a:bodyPr>
          <a:lstStyle/>
          <a:p>
            <a:r>
              <a:rPr lang="en-GB" dirty="0"/>
              <a:t>2. Identify which decisions are closed, invited or claimed</a:t>
            </a:r>
          </a:p>
        </p:txBody>
      </p:sp>
      <p:graphicFrame>
        <p:nvGraphicFramePr>
          <p:cNvPr id="3" name="Diagram 2">
            <a:extLst>
              <a:ext uri="{FF2B5EF4-FFF2-40B4-BE49-F238E27FC236}">
                <a16:creationId xmlns:a16="http://schemas.microsoft.com/office/drawing/2014/main" id="{5ADCB552-2B6B-44BC-9D57-9A465B9A9E5B}"/>
              </a:ext>
            </a:extLst>
          </p:cNvPr>
          <p:cNvGraphicFramePr/>
          <p:nvPr>
            <p:extLst>
              <p:ext uri="{D42A27DB-BD31-4B8C-83A1-F6EECF244321}">
                <p14:modId xmlns:p14="http://schemas.microsoft.com/office/powerpoint/2010/main" val="914759084"/>
              </p:ext>
            </p:extLst>
          </p:nvPr>
        </p:nvGraphicFramePr>
        <p:xfrm>
          <a:off x="1674309" y="2620433"/>
          <a:ext cx="5676900" cy="351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C6B7A49-4F70-48F0-A6DA-B37C7FC248FB}"/>
              </a:ext>
            </a:extLst>
          </p:cNvPr>
          <p:cNvSpPr txBox="1"/>
          <p:nvPr/>
        </p:nvSpPr>
        <p:spPr>
          <a:xfrm>
            <a:off x="156882" y="846410"/>
            <a:ext cx="8830236" cy="1938992"/>
          </a:xfrm>
          <a:prstGeom prst="rect">
            <a:avLst/>
          </a:prstGeom>
          <a:noFill/>
        </p:spPr>
        <p:txBody>
          <a:bodyPr wrap="square" rtlCol="0">
            <a:spAutoFit/>
          </a:bodyPr>
          <a:lstStyle/>
          <a:p>
            <a:r>
              <a:rPr lang="en-GB" sz="1600" dirty="0"/>
              <a:t>Add into the blue boxes which decisions are closed, invited or claimed </a:t>
            </a:r>
          </a:p>
          <a:p>
            <a:pPr lvl="1"/>
            <a:r>
              <a:rPr lang="en-GB" sz="1200" b="1" dirty="0"/>
              <a:t>Closed spaces</a:t>
            </a:r>
            <a:r>
              <a:rPr lang="en-GB" sz="1200" dirty="0"/>
              <a:t> are where elites such as politicians, bureaucrats, experts, bosses, managers and leaders make decisions with little broad consultation or involvement. </a:t>
            </a:r>
          </a:p>
          <a:p>
            <a:pPr lvl="1"/>
            <a:r>
              <a:rPr lang="en-GB" sz="1200" b="1" dirty="0"/>
              <a:t>Invited spaces</a:t>
            </a:r>
            <a:r>
              <a:rPr lang="en-GB" sz="1200" dirty="0"/>
              <a:t> are formal gatherings where stakeholders are asked to participate in the process. Demands for participation have created new opportunities for involvement and consultation, usually through ‘invitation’ from various authorities, be they government, supra-national agencies or non-governmental organizations. </a:t>
            </a:r>
          </a:p>
          <a:p>
            <a:pPr lvl="1"/>
            <a:r>
              <a:rPr lang="en-GB" sz="1200" b="1" dirty="0"/>
              <a:t>Claimed spaces</a:t>
            </a:r>
            <a:r>
              <a:rPr lang="en-GB" sz="1200" dirty="0"/>
              <a:t> range from ones created by social movements and community associations, to those simply involving natural places where people gather to debate, discuss and resist, outside of the institutionalized policy arenas.</a:t>
            </a:r>
          </a:p>
          <a:p>
            <a:endParaRPr lang="en-GB" dirty="0"/>
          </a:p>
        </p:txBody>
      </p:sp>
      <p:sp>
        <p:nvSpPr>
          <p:cNvPr id="5" name="Rectangle 4">
            <a:extLst>
              <a:ext uri="{FF2B5EF4-FFF2-40B4-BE49-F238E27FC236}">
                <a16:creationId xmlns:a16="http://schemas.microsoft.com/office/drawing/2014/main" id="{45F69094-012A-4CE5-9DFB-88190010A5EC}"/>
              </a:ext>
            </a:extLst>
          </p:cNvPr>
          <p:cNvSpPr/>
          <p:nvPr/>
        </p:nvSpPr>
        <p:spPr>
          <a:xfrm>
            <a:off x="1674309" y="2620433"/>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sp>
        <p:nvSpPr>
          <p:cNvPr id="6" name="Rectangle 5">
            <a:extLst>
              <a:ext uri="{FF2B5EF4-FFF2-40B4-BE49-F238E27FC236}">
                <a16:creationId xmlns:a16="http://schemas.microsoft.com/office/drawing/2014/main" id="{51CCA230-1676-4E60-A730-F9FE6834B6AE}"/>
              </a:ext>
            </a:extLst>
          </p:cNvPr>
          <p:cNvSpPr/>
          <p:nvPr/>
        </p:nvSpPr>
        <p:spPr>
          <a:xfrm>
            <a:off x="1674309" y="5313074"/>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a:t>
            </a:r>
          </a:p>
          <a:p>
            <a:r>
              <a:rPr lang="en-GB" sz="1100" dirty="0"/>
              <a:t>2. </a:t>
            </a:r>
          </a:p>
          <a:p>
            <a:r>
              <a:rPr lang="en-GB" sz="1100" dirty="0"/>
              <a:t>3. </a:t>
            </a:r>
          </a:p>
        </p:txBody>
      </p:sp>
      <p:sp>
        <p:nvSpPr>
          <p:cNvPr id="7" name="Rectangle 6">
            <a:extLst>
              <a:ext uri="{FF2B5EF4-FFF2-40B4-BE49-F238E27FC236}">
                <a16:creationId xmlns:a16="http://schemas.microsoft.com/office/drawing/2014/main" id="{82F7A001-F64F-4C5E-9B8B-01F15486627C}"/>
              </a:ext>
            </a:extLst>
          </p:cNvPr>
          <p:cNvSpPr/>
          <p:nvPr/>
        </p:nvSpPr>
        <p:spPr>
          <a:xfrm>
            <a:off x="5800315" y="2625196"/>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a:t>
            </a:r>
          </a:p>
        </p:txBody>
      </p:sp>
      <p:sp>
        <p:nvSpPr>
          <p:cNvPr id="8" name="Rectangle 7">
            <a:extLst>
              <a:ext uri="{FF2B5EF4-FFF2-40B4-BE49-F238E27FC236}">
                <a16:creationId xmlns:a16="http://schemas.microsoft.com/office/drawing/2014/main" id="{9404AC6F-D56D-4D42-812E-F30E275B1358}"/>
              </a:ext>
            </a:extLst>
          </p:cNvPr>
          <p:cNvSpPr/>
          <p:nvPr/>
        </p:nvSpPr>
        <p:spPr>
          <a:xfrm>
            <a:off x="5800315" y="5211828"/>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cxnSp>
        <p:nvCxnSpPr>
          <p:cNvPr id="10" name="Connector: Elbow 9">
            <a:extLst>
              <a:ext uri="{FF2B5EF4-FFF2-40B4-BE49-F238E27FC236}">
                <a16:creationId xmlns:a16="http://schemas.microsoft.com/office/drawing/2014/main" id="{D2BE9622-EF18-4099-96BD-F10BEE2DC2F1}"/>
              </a:ext>
            </a:extLst>
          </p:cNvPr>
          <p:cNvCxnSpPr/>
          <p:nvPr/>
        </p:nvCxnSpPr>
        <p:spPr>
          <a:xfrm rot="16200000" flipH="1">
            <a:off x="1715614" y="3718732"/>
            <a:ext cx="834032" cy="484094"/>
          </a:xfrm>
          <a:prstGeom prst="bentConnector3">
            <a:avLst>
              <a:gd name="adj1" fmla="val 1005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7E9E836-1933-4EFF-A590-FBCB11720B4E}"/>
              </a:ext>
            </a:extLst>
          </p:cNvPr>
          <p:cNvCxnSpPr>
            <a:cxnSpLocks/>
          </p:cNvCxnSpPr>
          <p:nvPr/>
        </p:nvCxnSpPr>
        <p:spPr>
          <a:xfrm rot="10800000">
            <a:off x="5252347" y="2983488"/>
            <a:ext cx="547968" cy="1063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F613939-5663-454F-A8D0-3E9103BC221A}"/>
              </a:ext>
            </a:extLst>
          </p:cNvPr>
          <p:cNvCxnSpPr>
            <a:cxnSpLocks/>
          </p:cNvCxnSpPr>
          <p:nvPr/>
        </p:nvCxnSpPr>
        <p:spPr>
          <a:xfrm rot="16200000" flipV="1">
            <a:off x="6395192" y="4639795"/>
            <a:ext cx="834035" cy="322735"/>
          </a:xfrm>
          <a:prstGeom prst="bentConnector3">
            <a:avLst>
              <a:gd name="adj1" fmla="val 1015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D3F75A-59D5-46BE-8618-191D94F28B7C}"/>
              </a:ext>
            </a:extLst>
          </p:cNvPr>
          <p:cNvCxnSpPr>
            <a:stCxn id="6" idx="3"/>
          </p:cNvCxnSpPr>
          <p:nvPr/>
        </p:nvCxnSpPr>
        <p:spPr>
          <a:xfrm>
            <a:off x="3225203" y="5774739"/>
            <a:ext cx="592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20D81-50D7-4E0B-9672-487C835940C7}"/>
              </a:ext>
            </a:extLst>
          </p:cNvPr>
          <p:cNvSpPr/>
          <p:nvPr/>
        </p:nvSpPr>
        <p:spPr>
          <a:xfrm>
            <a:off x="2578062" y="2559503"/>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4" name="Rectangle 13">
            <a:extLst>
              <a:ext uri="{FF2B5EF4-FFF2-40B4-BE49-F238E27FC236}">
                <a16:creationId xmlns:a16="http://schemas.microsoft.com/office/drawing/2014/main" id="{24C769A7-7D79-400A-8E05-1A5757C2C4CF}"/>
              </a:ext>
            </a:extLst>
          </p:cNvPr>
          <p:cNvSpPr/>
          <p:nvPr/>
        </p:nvSpPr>
        <p:spPr>
          <a:xfrm>
            <a:off x="6739927" y="2593042"/>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5" name="Rectangle 14">
            <a:extLst>
              <a:ext uri="{FF2B5EF4-FFF2-40B4-BE49-F238E27FC236}">
                <a16:creationId xmlns:a16="http://schemas.microsoft.com/office/drawing/2014/main" id="{684C4651-C302-4B90-B79F-192BE3398D31}"/>
              </a:ext>
            </a:extLst>
          </p:cNvPr>
          <p:cNvSpPr/>
          <p:nvPr/>
        </p:nvSpPr>
        <p:spPr>
          <a:xfrm>
            <a:off x="6892327" y="5073599"/>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6" name="Rectangle 15">
            <a:extLst>
              <a:ext uri="{FF2B5EF4-FFF2-40B4-BE49-F238E27FC236}">
                <a16:creationId xmlns:a16="http://schemas.microsoft.com/office/drawing/2014/main" id="{F9CEA769-924C-43C4-B25E-A94D30B4E8E8}"/>
              </a:ext>
            </a:extLst>
          </p:cNvPr>
          <p:cNvSpPr/>
          <p:nvPr/>
        </p:nvSpPr>
        <p:spPr>
          <a:xfrm>
            <a:off x="2678634" y="5182888"/>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Tree>
    <p:extLst>
      <p:ext uri="{BB962C8B-B14F-4D97-AF65-F5344CB8AC3E}">
        <p14:creationId xmlns:p14="http://schemas.microsoft.com/office/powerpoint/2010/main" val="22991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F086-90EA-40F3-9624-C8D3CBB479DC}"/>
              </a:ext>
            </a:extLst>
          </p:cNvPr>
          <p:cNvSpPr>
            <a:spLocks noGrp="1"/>
          </p:cNvSpPr>
          <p:nvPr>
            <p:ph type="title"/>
          </p:nvPr>
        </p:nvSpPr>
        <p:spPr/>
        <p:txBody>
          <a:bodyPr>
            <a:normAutofit/>
          </a:bodyPr>
          <a:lstStyle/>
          <a:p>
            <a:r>
              <a:rPr lang="en-GB" dirty="0"/>
              <a:t>3. Identify champions for the closed spaces</a:t>
            </a:r>
          </a:p>
        </p:txBody>
      </p:sp>
      <p:graphicFrame>
        <p:nvGraphicFramePr>
          <p:cNvPr id="3" name="Diagram 2">
            <a:extLst>
              <a:ext uri="{FF2B5EF4-FFF2-40B4-BE49-F238E27FC236}">
                <a16:creationId xmlns:a16="http://schemas.microsoft.com/office/drawing/2014/main" id="{5ADCB552-2B6B-44BC-9D57-9A465B9A9E5B}"/>
              </a:ext>
            </a:extLst>
          </p:cNvPr>
          <p:cNvGraphicFramePr/>
          <p:nvPr>
            <p:extLst>
              <p:ext uri="{D42A27DB-BD31-4B8C-83A1-F6EECF244321}">
                <p14:modId xmlns:p14="http://schemas.microsoft.com/office/powerpoint/2010/main" val="3111325247"/>
              </p:ext>
            </p:extLst>
          </p:nvPr>
        </p:nvGraphicFramePr>
        <p:xfrm>
          <a:off x="1649597" y="2462965"/>
          <a:ext cx="5676900" cy="351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C6B7A49-4F70-48F0-A6DA-B37C7FC248FB}"/>
              </a:ext>
            </a:extLst>
          </p:cNvPr>
          <p:cNvSpPr txBox="1"/>
          <p:nvPr/>
        </p:nvSpPr>
        <p:spPr>
          <a:xfrm>
            <a:off x="43218" y="893305"/>
            <a:ext cx="8719577" cy="1569660"/>
          </a:xfrm>
          <a:prstGeom prst="rect">
            <a:avLst/>
          </a:prstGeom>
          <a:noFill/>
        </p:spPr>
        <p:txBody>
          <a:bodyPr wrap="square" rtlCol="0">
            <a:spAutoFit/>
          </a:bodyPr>
          <a:lstStyle/>
          <a:p>
            <a:r>
              <a:rPr lang="en-GB" sz="1600" dirty="0"/>
              <a:t>Add into the purple boxes which stakeholders, involved in closed decision spaces, could be champions</a:t>
            </a:r>
          </a:p>
          <a:p>
            <a:r>
              <a:rPr lang="en-GB" sz="1600" i="1" dirty="0"/>
              <a:t>e.g. The director of policy in the </a:t>
            </a:r>
            <a:r>
              <a:rPr lang="en-GB" sz="1600" i="1" dirty="0" err="1"/>
              <a:t>MoH</a:t>
            </a:r>
            <a:r>
              <a:rPr lang="en-GB" sz="1600" i="1" dirty="0"/>
              <a:t> is very interested in reducing maternal health</a:t>
            </a:r>
          </a:p>
          <a:p>
            <a:r>
              <a:rPr lang="en-GB" sz="1200" dirty="0"/>
              <a:t>Different institutions can access different decision making spaces (for example, a space may be ‘closed’ to civil society but ‘open’ to officials within the </a:t>
            </a:r>
            <a:r>
              <a:rPr lang="en-GB" sz="1200" dirty="0" err="1"/>
              <a:t>MoH</a:t>
            </a:r>
            <a:r>
              <a:rPr lang="en-GB" sz="1200" dirty="0"/>
              <a:t>. Therefore, for civil society to continue to have influence, they must partner with champions who have access to these spaces. For ‘open’ spaces, civil society can conduct their own advocacy as well as partner with champions</a:t>
            </a:r>
          </a:p>
        </p:txBody>
      </p:sp>
      <p:sp>
        <p:nvSpPr>
          <p:cNvPr id="5" name="Rectangle 4">
            <a:extLst>
              <a:ext uri="{FF2B5EF4-FFF2-40B4-BE49-F238E27FC236}">
                <a16:creationId xmlns:a16="http://schemas.microsoft.com/office/drawing/2014/main" id="{45F69094-012A-4CE5-9DFB-88190010A5EC}"/>
              </a:ext>
            </a:extLst>
          </p:cNvPr>
          <p:cNvSpPr/>
          <p:nvPr/>
        </p:nvSpPr>
        <p:spPr>
          <a:xfrm>
            <a:off x="1649597" y="2462965"/>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sp>
        <p:nvSpPr>
          <p:cNvPr id="6" name="Rectangle 5">
            <a:extLst>
              <a:ext uri="{FF2B5EF4-FFF2-40B4-BE49-F238E27FC236}">
                <a16:creationId xmlns:a16="http://schemas.microsoft.com/office/drawing/2014/main" id="{51CCA230-1676-4E60-A730-F9FE6834B6AE}"/>
              </a:ext>
            </a:extLst>
          </p:cNvPr>
          <p:cNvSpPr/>
          <p:nvPr/>
        </p:nvSpPr>
        <p:spPr>
          <a:xfrm>
            <a:off x="1649597" y="5155606"/>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a:t>
            </a:r>
          </a:p>
          <a:p>
            <a:r>
              <a:rPr lang="en-GB" sz="1100" dirty="0"/>
              <a:t>2. </a:t>
            </a:r>
          </a:p>
          <a:p>
            <a:r>
              <a:rPr lang="en-GB" sz="1100" dirty="0"/>
              <a:t>3. </a:t>
            </a:r>
          </a:p>
        </p:txBody>
      </p:sp>
      <p:sp>
        <p:nvSpPr>
          <p:cNvPr id="7" name="Rectangle 6">
            <a:extLst>
              <a:ext uri="{FF2B5EF4-FFF2-40B4-BE49-F238E27FC236}">
                <a16:creationId xmlns:a16="http://schemas.microsoft.com/office/drawing/2014/main" id="{82F7A001-F64F-4C5E-9B8B-01F15486627C}"/>
              </a:ext>
            </a:extLst>
          </p:cNvPr>
          <p:cNvSpPr/>
          <p:nvPr/>
        </p:nvSpPr>
        <p:spPr>
          <a:xfrm>
            <a:off x="5775603" y="2467728"/>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a:t>
            </a:r>
          </a:p>
        </p:txBody>
      </p:sp>
      <p:sp>
        <p:nvSpPr>
          <p:cNvPr id="8" name="Rectangle 7">
            <a:extLst>
              <a:ext uri="{FF2B5EF4-FFF2-40B4-BE49-F238E27FC236}">
                <a16:creationId xmlns:a16="http://schemas.microsoft.com/office/drawing/2014/main" id="{9404AC6F-D56D-4D42-812E-F30E275B1358}"/>
              </a:ext>
            </a:extLst>
          </p:cNvPr>
          <p:cNvSpPr/>
          <p:nvPr/>
        </p:nvSpPr>
        <p:spPr>
          <a:xfrm>
            <a:off x="5775603" y="5054360"/>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cxnSp>
        <p:nvCxnSpPr>
          <p:cNvPr id="10" name="Connector: Elbow 9">
            <a:extLst>
              <a:ext uri="{FF2B5EF4-FFF2-40B4-BE49-F238E27FC236}">
                <a16:creationId xmlns:a16="http://schemas.microsoft.com/office/drawing/2014/main" id="{D2BE9622-EF18-4099-96BD-F10BEE2DC2F1}"/>
              </a:ext>
            </a:extLst>
          </p:cNvPr>
          <p:cNvCxnSpPr/>
          <p:nvPr/>
        </p:nvCxnSpPr>
        <p:spPr>
          <a:xfrm rot="16200000" flipH="1">
            <a:off x="1690902" y="3561264"/>
            <a:ext cx="834032" cy="484094"/>
          </a:xfrm>
          <a:prstGeom prst="bentConnector3">
            <a:avLst>
              <a:gd name="adj1" fmla="val 1005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7E9E836-1933-4EFF-A590-FBCB11720B4E}"/>
              </a:ext>
            </a:extLst>
          </p:cNvPr>
          <p:cNvCxnSpPr>
            <a:cxnSpLocks/>
          </p:cNvCxnSpPr>
          <p:nvPr/>
        </p:nvCxnSpPr>
        <p:spPr>
          <a:xfrm rot="10800000">
            <a:off x="5227635" y="2826020"/>
            <a:ext cx="547968" cy="1063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F613939-5663-454F-A8D0-3E9103BC221A}"/>
              </a:ext>
            </a:extLst>
          </p:cNvPr>
          <p:cNvCxnSpPr>
            <a:cxnSpLocks/>
          </p:cNvCxnSpPr>
          <p:nvPr/>
        </p:nvCxnSpPr>
        <p:spPr>
          <a:xfrm rot="16200000" flipV="1">
            <a:off x="6370480" y="4482327"/>
            <a:ext cx="834035" cy="322735"/>
          </a:xfrm>
          <a:prstGeom prst="bentConnector3">
            <a:avLst>
              <a:gd name="adj1" fmla="val 1015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D3F75A-59D5-46BE-8618-191D94F28B7C}"/>
              </a:ext>
            </a:extLst>
          </p:cNvPr>
          <p:cNvCxnSpPr>
            <a:stCxn id="6" idx="3"/>
          </p:cNvCxnSpPr>
          <p:nvPr/>
        </p:nvCxnSpPr>
        <p:spPr>
          <a:xfrm>
            <a:off x="3200491" y="5617271"/>
            <a:ext cx="592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20D81-50D7-4E0B-9672-487C835940C7}"/>
              </a:ext>
            </a:extLst>
          </p:cNvPr>
          <p:cNvSpPr/>
          <p:nvPr/>
        </p:nvSpPr>
        <p:spPr>
          <a:xfrm>
            <a:off x="2553350" y="2402035"/>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4" name="Rectangle 13">
            <a:extLst>
              <a:ext uri="{FF2B5EF4-FFF2-40B4-BE49-F238E27FC236}">
                <a16:creationId xmlns:a16="http://schemas.microsoft.com/office/drawing/2014/main" id="{24C769A7-7D79-400A-8E05-1A5757C2C4CF}"/>
              </a:ext>
            </a:extLst>
          </p:cNvPr>
          <p:cNvSpPr/>
          <p:nvPr/>
        </p:nvSpPr>
        <p:spPr>
          <a:xfrm>
            <a:off x="6715215" y="2435574"/>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5" name="Rectangle 14">
            <a:extLst>
              <a:ext uri="{FF2B5EF4-FFF2-40B4-BE49-F238E27FC236}">
                <a16:creationId xmlns:a16="http://schemas.microsoft.com/office/drawing/2014/main" id="{684C4651-C302-4B90-B79F-192BE3398D31}"/>
              </a:ext>
            </a:extLst>
          </p:cNvPr>
          <p:cNvSpPr/>
          <p:nvPr/>
        </p:nvSpPr>
        <p:spPr>
          <a:xfrm>
            <a:off x="6867615" y="4916131"/>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6" name="Rectangle 15">
            <a:extLst>
              <a:ext uri="{FF2B5EF4-FFF2-40B4-BE49-F238E27FC236}">
                <a16:creationId xmlns:a16="http://schemas.microsoft.com/office/drawing/2014/main" id="{F9CEA769-924C-43C4-B25E-A94D30B4E8E8}"/>
              </a:ext>
            </a:extLst>
          </p:cNvPr>
          <p:cNvSpPr/>
          <p:nvPr/>
        </p:nvSpPr>
        <p:spPr>
          <a:xfrm>
            <a:off x="2653922" y="5025420"/>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1" name="Rectangle 10">
            <a:extLst>
              <a:ext uri="{FF2B5EF4-FFF2-40B4-BE49-F238E27FC236}">
                <a16:creationId xmlns:a16="http://schemas.microsoft.com/office/drawing/2014/main" id="{A5403B3A-5AED-4CCA-B920-CA9FDD2C712D}"/>
              </a:ext>
            </a:extLst>
          </p:cNvPr>
          <p:cNvSpPr/>
          <p:nvPr/>
        </p:nvSpPr>
        <p:spPr>
          <a:xfrm>
            <a:off x="2497322" y="3049025"/>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Rectangle 18">
            <a:extLst>
              <a:ext uri="{FF2B5EF4-FFF2-40B4-BE49-F238E27FC236}">
                <a16:creationId xmlns:a16="http://schemas.microsoft.com/office/drawing/2014/main" id="{69454CCE-7A00-459A-A15E-0AF2251EA4BC}"/>
              </a:ext>
            </a:extLst>
          </p:cNvPr>
          <p:cNvSpPr/>
          <p:nvPr/>
        </p:nvSpPr>
        <p:spPr>
          <a:xfrm>
            <a:off x="2887287" y="5611480"/>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0" name="Rectangle 19">
            <a:extLst>
              <a:ext uri="{FF2B5EF4-FFF2-40B4-BE49-F238E27FC236}">
                <a16:creationId xmlns:a16="http://schemas.microsoft.com/office/drawing/2014/main" id="{1B7A3678-6763-4356-B589-E40E20FBD1B4}"/>
              </a:ext>
            </a:extLst>
          </p:cNvPr>
          <p:cNvSpPr/>
          <p:nvPr/>
        </p:nvSpPr>
        <p:spPr>
          <a:xfrm>
            <a:off x="7163172" y="5526787"/>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1" name="Rectangle 20">
            <a:extLst>
              <a:ext uri="{FF2B5EF4-FFF2-40B4-BE49-F238E27FC236}">
                <a16:creationId xmlns:a16="http://schemas.microsoft.com/office/drawing/2014/main" id="{15C4FA3F-17D0-46EF-A780-0D59A297B824}"/>
              </a:ext>
            </a:extLst>
          </p:cNvPr>
          <p:cNvSpPr/>
          <p:nvPr/>
        </p:nvSpPr>
        <p:spPr>
          <a:xfrm>
            <a:off x="6867615" y="3090459"/>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Tree>
    <p:extLst>
      <p:ext uri="{BB962C8B-B14F-4D97-AF65-F5344CB8AC3E}">
        <p14:creationId xmlns:p14="http://schemas.microsoft.com/office/powerpoint/2010/main" val="257346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F086-90EA-40F3-9624-C8D3CBB479DC}"/>
              </a:ext>
            </a:extLst>
          </p:cNvPr>
          <p:cNvSpPr>
            <a:spLocks noGrp="1"/>
          </p:cNvSpPr>
          <p:nvPr>
            <p:ph type="title"/>
          </p:nvPr>
        </p:nvSpPr>
        <p:spPr/>
        <p:txBody>
          <a:bodyPr>
            <a:normAutofit fontScale="90000"/>
          </a:bodyPr>
          <a:lstStyle/>
          <a:p>
            <a:r>
              <a:rPr lang="en-GB" dirty="0"/>
              <a:t>4. Examine what evidence could influence decisions</a:t>
            </a:r>
          </a:p>
        </p:txBody>
      </p:sp>
      <p:graphicFrame>
        <p:nvGraphicFramePr>
          <p:cNvPr id="3" name="Diagram 2">
            <a:extLst>
              <a:ext uri="{FF2B5EF4-FFF2-40B4-BE49-F238E27FC236}">
                <a16:creationId xmlns:a16="http://schemas.microsoft.com/office/drawing/2014/main" id="{5ADCB552-2B6B-44BC-9D57-9A465B9A9E5B}"/>
              </a:ext>
            </a:extLst>
          </p:cNvPr>
          <p:cNvGraphicFramePr/>
          <p:nvPr/>
        </p:nvGraphicFramePr>
        <p:xfrm>
          <a:off x="1449201" y="2318316"/>
          <a:ext cx="5676900" cy="351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C6B7A49-4F70-48F0-A6DA-B37C7FC248FB}"/>
              </a:ext>
            </a:extLst>
          </p:cNvPr>
          <p:cNvSpPr txBox="1"/>
          <p:nvPr/>
        </p:nvSpPr>
        <p:spPr>
          <a:xfrm>
            <a:off x="137086" y="967486"/>
            <a:ext cx="8719577" cy="861774"/>
          </a:xfrm>
          <a:prstGeom prst="rect">
            <a:avLst/>
          </a:prstGeom>
          <a:noFill/>
        </p:spPr>
        <p:txBody>
          <a:bodyPr wrap="square" rtlCol="0">
            <a:spAutoFit/>
          </a:bodyPr>
          <a:lstStyle/>
          <a:p>
            <a:r>
              <a:rPr lang="en-GB" sz="1600" dirty="0"/>
              <a:t>Add into the orange boxes what evidence could influence decisions in line with you priorities, or make the case to stakeholders to champion your issue</a:t>
            </a:r>
          </a:p>
          <a:p>
            <a:r>
              <a:rPr lang="en-GB" sz="1600" i="1" dirty="0"/>
              <a:t>e.g. Evidence on how family planning leads to reduced maternal death</a:t>
            </a:r>
          </a:p>
        </p:txBody>
      </p:sp>
      <p:sp>
        <p:nvSpPr>
          <p:cNvPr id="5" name="Rectangle 4">
            <a:extLst>
              <a:ext uri="{FF2B5EF4-FFF2-40B4-BE49-F238E27FC236}">
                <a16:creationId xmlns:a16="http://schemas.microsoft.com/office/drawing/2014/main" id="{45F69094-012A-4CE5-9DFB-88190010A5EC}"/>
              </a:ext>
            </a:extLst>
          </p:cNvPr>
          <p:cNvSpPr/>
          <p:nvPr/>
        </p:nvSpPr>
        <p:spPr>
          <a:xfrm>
            <a:off x="1449201" y="2318316"/>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sp>
        <p:nvSpPr>
          <p:cNvPr id="6" name="Rectangle 5">
            <a:extLst>
              <a:ext uri="{FF2B5EF4-FFF2-40B4-BE49-F238E27FC236}">
                <a16:creationId xmlns:a16="http://schemas.microsoft.com/office/drawing/2014/main" id="{51CCA230-1676-4E60-A730-F9FE6834B6AE}"/>
              </a:ext>
            </a:extLst>
          </p:cNvPr>
          <p:cNvSpPr/>
          <p:nvPr/>
        </p:nvSpPr>
        <p:spPr>
          <a:xfrm>
            <a:off x="1449201" y="5010957"/>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a:t>
            </a:r>
          </a:p>
          <a:p>
            <a:r>
              <a:rPr lang="en-GB" sz="1100" dirty="0"/>
              <a:t>2. </a:t>
            </a:r>
          </a:p>
          <a:p>
            <a:r>
              <a:rPr lang="en-GB" sz="1100" dirty="0"/>
              <a:t>3. </a:t>
            </a:r>
          </a:p>
        </p:txBody>
      </p:sp>
      <p:sp>
        <p:nvSpPr>
          <p:cNvPr id="7" name="Rectangle 6">
            <a:extLst>
              <a:ext uri="{FF2B5EF4-FFF2-40B4-BE49-F238E27FC236}">
                <a16:creationId xmlns:a16="http://schemas.microsoft.com/office/drawing/2014/main" id="{82F7A001-F64F-4C5E-9B8B-01F15486627C}"/>
              </a:ext>
            </a:extLst>
          </p:cNvPr>
          <p:cNvSpPr/>
          <p:nvPr/>
        </p:nvSpPr>
        <p:spPr>
          <a:xfrm>
            <a:off x="5575207" y="2323079"/>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a:t>
            </a:r>
          </a:p>
        </p:txBody>
      </p:sp>
      <p:sp>
        <p:nvSpPr>
          <p:cNvPr id="8" name="Rectangle 7">
            <a:extLst>
              <a:ext uri="{FF2B5EF4-FFF2-40B4-BE49-F238E27FC236}">
                <a16:creationId xmlns:a16="http://schemas.microsoft.com/office/drawing/2014/main" id="{9404AC6F-D56D-4D42-812E-F30E275B1358}"/>
              </a:ext>
            </a:extLst>
          </p:cNvPr>
          <p:cNvSpPr/>
          <p:nvPr/>
        </p:nvSpPr>
        <p:spPr>
          <a:xfrm>
            <a:off x="5575207" y="4909711"/>
            <a:ext cx="155089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100" dirty="0"/>
              <a:t>1. </a:t>
            </a:r>
          </a:p>
          <a:p>
            <a:r>
              <a:rPr lang="en-GB" sz="1100" dirty="0"/>
              <a:t>2. </a:t>
            </a:r>
          </a:p>
          <a:p>
            <a:r>
              <a:rPr lang="en-GB" sz="1100" dirty="0"/>
              <a:t>3. </a:t>
            </a:r>
          </a:p>
        </p:txBody>
      </p:sp>
      <p:cxnSp>
        <p:nvCxnSpPr>
          <p:cNvPr id="10" name="Connector: Elbow 9">
            <a:extLst>
              <a:ext uri="{FF2B5EF4-FFF2-40B4-BE49-F238E27FC236}">
                <a16:creationId xmlns:a16="http://schemas.microsoft.com/office/drawing/2014/main" id="{D2BE9622-EF18-4099-96BD-F10BEE2DC2F1}"/>
              </a:ext>
            </a:extLst>
          </p:cNvPr>
          <p:cNvCxnSpPr/>
          <p:nvPr/>
        </p:nvCxnSpPr>
        <p:spPr>
          <a:xfrm rot="16200000" flipH="1">
            <a:off x="1490506" y="3416615"/>
            <a:ext cx="834032" cy="484094"/>
          </a:xfrm>
          <a:prstGeom prst="bentConnector3">
            <a:avLst>
              <a:gd name="adj1" fmla="val 1005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7E9E836-1933-4EFF-A590-FBCB11720B4E}"/>
              </a:ext>
            </a:extLst>
          </p:cNvPr>
          <p:cNvCxnSpPr>
            <a:cxnSpLocks/>
          </p:cNvCxnSpPr>
          <p:nvPr/>
        </p:nvCxnSpPr>
        <p:spPr>
          <a:xfrm rot="10800000">
            <a:off x="5027239" y="2681371"/>
            <a:ext cx="547968" cy="1063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F613939-5663-454F-A8D0-3E9103BC221A}"/>
              </a:ext>
            </a:extLst>
          </p:cNvPr>
          <p:cNvCxnSpPr>
            <a:cxnSpLocks/>
          </p:cNvCxnSpPr>
          <p:nvPr/>
        </p:nvCxnSpPr>
        <p:spPr>
          <a:xfrm rot="16200000" flipV="1">
            <a:off x="6170084" y="4337678"/>
            <a:ext cx="834035" cy="322735"/>
          </a:xfrm>
          <a:prstGeom prst="bentConnector3">
            <a:avLst>
              <a:gd name="adj1" fmla="val 1015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D3F75A-59D5-46BE-8618-191D94F28B7C}"/>
              </a:ext>
            </a:extLst>
          </p:cNvPr>
          <p:cNvCxnSpPr>
            <a:stCxn id="6" idx="3"/>
          </p:cNvCxnSpPr>
          <p:nvPr/>
        </p:nvCxnSpPr>
        <p:spPr>
          <a:xfrm>
            <a:off x="3000095" y="5472622"/>
            <a:ext cx="592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20D81-50D7-4E0B-9672-487C835940C7}"/>
              </a:ext>
            </a:extLst>
          </p:cNvPr>
          <p:cNvSpPr/>
          <p:nvPr/>
        </p:nvSpPr>
        <p:spPr>
          <a:xfrm>
            <a:off x="2352954" y="2257386"/>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4" name="Rectangle 13">
            <a:extLst>
              <a:ext uri="{FF2B5EF4-FFF2-40B4-BE49-F238E27FC236}">
                <a16:creationId xmlns:a16="http://schemas.microsoft.com/office/drawing/2014/main" id="{24C769A7-7D79-400A-8E05-1A5757C2C4CF}"/>
              </a:ext>
            </a:extLst>
          </p:cNvPr>
          <p:cNvSpPr/>
          <p:nvPr/>
        </p:nvSpPr>
        <p:spPr>
          <a:xfrm>
            <a:off x="6514819" y="2290925"/>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5" name="Rectangle 14">
            <a:extLst>
              <a:ext uri="{FF2B5EF4-FFF2-40B4-BE49-F238E27FC236}">
                <a16:creationId xmlns:a16="http://schemas.microsoft.com/office/drawing/2014/main" id="{684C4651-C302-4B90-B79F-192BE3398D31}"/>
              </a:ext>
            </a:extLst>
          </p:cNvPr>
          <p:cNvSpPr/>
          <p:nvPr/>
        </p:nvSpPr>
        <p:spPr>
          <a:xfrm>
            <a:off x="6667219" y="4771482"/>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6" name="Rectangle 15">
            <a:extLst>
              <a:ext uri="{FF2B5EF4-FFF2-40B4-BE49-F238E27FC236}">
                <a16:creationId xmlns:a16="http://schemas.microsoft.com/office/drawing/2014/main" id="{F9CEA769-924C-43C4-B25E-A94D30B4E8E8}"/>
              </a:ext>
            </a:extLst>
          </p:cNvPr>
          <p:cNvSpPr/>
          <p:nvPr/>
        </p:nvSpPr>
        <p:spPr>
          <a:xfrm>
            <a:off x="2453526" y="4880771"/>
            <a:ext cx="924486" cy="741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1. </a:t>
            </a:r>
          </a:p>
          <a:p>
            <a:r>
              <a:rPr lang="en-GB" sz="1200" dirty="0"/>
              <a:t>2. </a:t>
            </a:r>
          </a:p>
          <a:p>
            <a:r>
              <a:rPr lang="en-GB" sz="1200" dirty="0"/>
              <a:t>3. </a:t>
            </a:r>
          </a:p>
        </p:txBody>
      </p:sp>
      <p:sp>
        <p:nvSpPr>
          <p:cNvPr id="11" name="Rectangle 10">
            <a:extLst>
              <a:ext uri="{FF2B5EF4-FFF2-40B4-BE49-F238E27FC236}">
                <a16:creationId xmlns:a16="http://schemas.microsoft.com/office/drawing/2014/main" id="{A5403B3A-5AED-4CCA-B920-CA9FDD2C712D}"/>
              </a:ext>
            </a:extLst>
          </p:cNvPr>
          <p:cNvSpPr/>
          <p:nvPr/>
        </p:nvSpPr>
        <p:spPr>
          <a:xfrm>
            <a:off x="2296926" y="2904376"/>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Rectangle 18">
            <a:extLst>
              <a:ext uri="{FF2B5EF4-FFF2-40B4-BE49-F238E27FC236}">
                <a16:creationId xmlns:a16="http://schemas.microsoft.com/office/drawing/2014/main" id="{69454CCE-7A00-459A-A15E-0AF2251EA4BC}"/>
              </a:ext>
            </a:extLst>
          </p:cNvPr>
          <p:cNvSpPr/>
          <p:nvPr/>
        </p:nvSpPr>
        <p:spPr>
          <a:xfrm>
            <a:off x="2686891" y="5466831"/>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0" name="Rectangle 19">
            <a:extLst>
              <a:ext uri="{FF2B5EF4-FFF2-40B4-BE49-F238E27FC236}">
                <a16:creationId xmlns:a16="http://schemas.microsoft.com/office/drawing/2014/main" id="{1B7A3678-6763-4356-B589-E40E20FBD1B4}"/>
              </a:ext>
            </a:extLst>
          </p:cNvPr>
          <p:cNvSpPr/>
          <p:nvPr/>
        </p:nvSpPr>
        <p:spPr>
          <a:xfrm>
            <a:off x="6962776" y="5382138"/>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1" name="Rectangle 20">
            <a:extLst>
              <a:ext uri="{FF2B5EF4-FFF2-40B4-BE49-F238E27FC236}">
                <a16:creationId xmlns:a16="http://schemas.microsoft.com/office/drawing/2014/main" id="{15C4FA3F-17D0-46EF-A780-0D59A297B824}"/>
              </a:ext>
            </a:extLst>
          </p:cNvPr>
          <p:cNvSpPr/>
          <p:nvPr/>
        </p:nvSpPr>
        <p:spPr>
          <a:xfrm>
            <a:off x="6667219" y="2945810"/>
            <a:ext cx="792255" cy="5916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2" name="Rectangle 11">
            <a:extLst>
              <a:ext uri="{FF2B5EF4-FFF2-40B4-BE49-F238E27FC236}">
                <a16:creationId xmlns:a16="http://schemas.microsoft.com/office/drawing/2014/main" id="{BEDFD064-FA76-46E5-BAB3-1F865BAB54D3}"/>
              </a:ext>
            </a:extLst>
          </p:cNvPr>
          <p:cNvSpPr/>
          <p:nvPr/>
        </p:nvSpPr>
        <p:spPr>
          <a:xfrm>
            <a:off x="603155" y="2315561"/>
            <a:ext cx="841286" cy="1246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890F301-62AC-4368-8AA9-E5FF2E21007C}"/>
              </a:ext>
            </a:extLst>
          </p:cNvPr>
          <p:cNvSpPr/>
          <p:nvPr/>
        </p:nvSpPr>
        <p:spPr>
          <a:xfrm>
            <a:off x="607915" y="4699676"/>
            <a:ext cx="841286" cy="1246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FD602DE-10E8-4BE1-BE57-51EE6A218930}"/>
              </a:ext>
            </a:extLst>
          </p:cNvPr>
          <p:cNvSpPr/>
          <p:nvPr/>
        </p:nvSpPr>
        <p:spPr>
          <a:xfrm>
            <a:off x="7601376" y="4727714"/>
            <a:ext cx="841286" cy="1246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B909689-12C6-4603-9E84-66397741668C}"/>
              </a:ext>
            </a:extLst>
          </p:cNvPr>
          <p:cNvSpPr/>
          <p:nvPr/>
        </p:nvSpPr>
        <p:spPr>
          <a:xfrm>
            <a:off x="7452331" y="2315561"/>
            <a:ext cx="841286" cy="1246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174729"/>
      </p:ext>
    </p:extLst>
  </p:cSld>
  <p:clrMapOvr>
    <a:masterClrMapping/>
  </p:clrMapOvr>
</p:sld>
</file>

<file path=ppt/theme/theme1.xml><?xml version="1.0" encoding="utf-8"?>
<a:theme xmlns:a="http://schemas.openxmlformats.org/drawingml/2006/main" name="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B354F0A140614DBEA90C54F5D55B76" ma:contentTypeVersion="6" ma:contentTypeDescription="Create a new document." ma:contentTypeScope="" ma:versionID="ef2b8e075e5114101afd281363041349">
  <xsd:schema xmlns:xsd="http://www.w3.org/2001/XMLSchema" xmlns:xs="http://www.w3.org/2001/XMLSchema" xmlns:p="http://schemas.microsoft.com/office/2006/metadata/properties" xmlns:ns2="4b482b30-e1ec-4cd2-bb6d-40d3817b2ee8" xmlns:ns3="8d200126-f6be-434f-bb94-fb41e200802d" targetNamespace="http://schemas.microsoft.com/office/2006/metadata/properties" ma:root="true" ma:fieldsID="212d3ba0390861adb392d24e9c7da62d" ns2:_="" ns3:_="">
    <xsd:import namespace="4b482b30-e1ec-4cd2-bb6d-40d3817b2ee8"/>
    <xsd:import namespace="8d200126-f6be-434f-bb94-fb41e20080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82b30-e1ec-4cd2-bb6d-40d3817b2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0126-f6be-434f-bb94-fb41e20080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9B01E0-C34C-456A-B765-C20A20CBAB94}">
  <ds:schemaRefs>
    <ds:schemaRef ds:uri="http://schemas.microsoft.com/sharepoint/v3/contenttype/forms"/>
  </ds:schemaRefs>
</ds:datastoreItem>
</file>

<file path=customXml/itemProps2.xml><?xml version="1.0" encoding="utf-8"?>
<ds:datastoreItem xmlns:ds="http://schemas.openxmlformats.org/officeDocument/2006/customXml" ds:itemID="{0735CB62-A1A7-4466-B5EF-2455AD2B8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82b30-e1ec-4cd2-bb6d-40d3817b2ee8"/>
    <ds:schemaRef ds:uri="8d200126-f6be-434f-bb94-fb41e20080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F4BC67-8C63-4101-8FC8-89B2E27C48D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b482b30-e1ec-4cd2-bb6d-40d3817b2ee8"/>
    <ds:schemaRef ds:uri="8d200126-f6be-434f-bb94-fb41e200802d"/>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12645</TotalTime>
  <Words>647</Words>
  <Application>Microsoft Office PowerPoint</Application>
  <PresentationFormat>On-screen Show (4:3)</PresentationFormat>
  <Paragraphs>124</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PT Sans</vt:lpstr>
      <vt:lpstr>MamaYe-2</vt:lpstr>
      <vt:lpstr>Map the Budget Cycle tool</vt:lpstr>
      <vt:lpstr>Start with the formal budget cycle</vt:lpstr>
      <vt:lpstr>1. Map the decisions that take place</vt:lpstr>
      <vt:lpstr>2. Identify which decisions are closed, invited or claimed</vt:lpstr>
      <vt:lpstr>3. Identify champions for the closed spaces</vt:lpstr>
      <vt:lpstr>4. Examine what evidence could influence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Public Good</dc:title>
  <dc:creator>Amy Jackson</dc:creator>
  <cp:lastModifiedBy>Amy Jackson</cp:lastModifiedBy>
  <cp:revision>27</cp:revision>
  <dcterms:created xsi:type="dcterms:W3CDTF">2021-01-11T17:26:11Z</dcterms:created>
  <dcterms:modified xsi:type="dcterms:W3CDTF">2021-05-13T19:55:06Z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0x01010038B354F0A140614DBEA90C54F5D55B76</vt:lpwstr>
  </property>
</Properties>
</file>