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256" r:id="rId5"/>
    <p:sldId id="320" r:id="rId6"/>
    <p:sldId id="296" r:id="rId7"/>
    <p:sldId id="293" r:id="rId8"/>
    <p:sldId id="294" r:id="rId9"/>
    <p:sldId id="317" r:id="rId10"/>
    <p:sldId id="318" r:id="rId11"/>
    <p:sldId id="315" r:id="rId12"/>
    <p:sldId id="322" r:id="rId13"/>
    <p:sldId id="32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Jackson" initials="AJ" lastIdx="2" clrIdx="0">
    <p:extLst>
      <p:ext uri="{19B8F6BF-5375-455C-9EA6-DF929625EA0E}">
        <p15:presenceInfo xmlns:p15="http://schemas.microsoft.com/office/powerpoint/2012/main" userId="S::a.jackson@options.co.uk::303fc205-df6e-4f00-99f1-de332710bb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4C5B6"/>
    <a:srgbClr val="6C9188"/>
    <a:srgbClr val="4D8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DAD825-B0FD-4DC2-950F-08B8A10ED2F4}" v="12" dt="2021-05-14T10:49:59.399"/>
    <p1510:client id="{5B691EB0-21DE-455A-B5E3-0301B37470CE}" v="9" dt="2021-05-19T09:33:43.913"/>
    <p1510:client id="{42527559-455C-4B82-82F8-ECCA88518188}" v="2" dt="2021-05-14T10:53:53.120"/>
    <p1510:client id="{10A50448-B7BE-43B5-A67F-29E2201BEEFB}" v="6" dt="2021-05-19T16:46:57.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41"/>
    <p:restoredTop sz="93209"/>
  </p:normalViewPr>
  <p:slideViewPr>
    <p:cSldViewPr snapToGrid="0">
      <p:cViewPr varScale="1">
        <p:scale>
          <a:sx n="120" d="100"/>
          <a:sy n="120" d="100"/>
        </p:scale>
        <p:origin x="180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Jackson" userId="S::a.jackson@options.co.uk::303fc205-df6e-4f00-99f1-de332710bbb1" providerId="AD" clId="Web-{BADAD825-B0FD-4DC2-950F-08B8A10ED2F4}"/>
    <pc:docChg chg="modSld">
      <pc:chgData name="Amy Jackson" userId="S::a.jackson@options.co.uk::303fc205-df6e-4f00-99f1-de332710bbb1" providerId="AD" clId="Web-{BADAD825-B0FD-4DC2-950F-08B8A10ED2F4}" dt="2021-05-14T10:49:59.102" v="4" actId="20577"/>
      <pc:docMkLst>
        <pc:docMk/>
      </pc:docMkLst>
      <pc:sldChg chg="modSp">
        <pc:chgData name="Amy Jackson" userId="S::a.jackson@options.co.uk::303fc205-df6e-4f00-99f1-de332710bbb1" providerId="AD" clId="Web-{BADAD825-B0FD-4DC2-950F-08B8A10ED2F4}" dt="2021-05-14T10:49:59.102" v="4" actId="20577"/>
        <pc:sldMkLst>
          <pc:docMk/>
          <pc:sldMk cId="3830564114" sldId="320"/>
        </pc:sldMkLst>
        <pc:spChg chg="mod">
          <ac:chgData name="Amy Jackson" userId="S::a.jackson@options.co.uk::303fc205-df6e-4f00-99f1-de332710bbb1" providerId="AD" clId="Web-{BADAD825-B0FD-4DC2-950F-08B8A10ED2F4}" dt="2021-05-14T10:49:59.102" v="4" actId="20577"/>
          <ac:spMkLst>
            <pc:docMk/>
            <pc:sldMk cId="3830564114" sldId="320"/>
            <ac:spMk id="3" creationId="{A1D0EF0A-F9CB-4958-B063-0BD29C378342}"/>
          </ac:spMkLst>
        </pc:spChg>
      </pc:sldChg>
    </pc:docChg>
  </pc:docChgLst>
  <pc:docChgLst>
    <pc:chgData name="Amy Jackson" userId="S::a.jackson@options.co.uk::303fc205-df6e-4f00-99f1-de332710bbb1" providerId="AD" clId="Web-{42527559-455C-4B82-82F8-ECCA88518188}"/>
    <pc:docChg chg="modSld">
      <pc:chgData name="Amy Jackson" userId="S::a.jackson@options.co.uk::303fc205-df6e-4f00-99f1-de332710bbb1" providerId="AD" clId="Web-{42527559-455C-4B82-82F8-ECCA88518188}" dt="2021-05-14T10:53:51.402" v="0" actId="20577"/>
      <pc:docMkLst>
        <pc:docMk/>
      </pc:docMkLst>
      <pc:sldChg chg="modSp">
        <pc:chgData name="Amy Jackson" userId="S::a.jackson@options.co.uk::303fc205-df6e-4f00-99f1-de332710bbb1" providerId="AD" clId="Web-{42527559-455C-4B82-82F8-ECCA88518188}" dt="2021-05-14T10:53:51.402" v="0" actId="20577"/>
        <pc:sldMkLst>
          <pc:docMk/>
          <pc:sldMk cId="3830564114" sldId="320"/>
        </pc:sldMkLst>
        <pc:spChg chg="mod">
          <ac:chgData name="Amy Jackson" userId="S::a.jackson@options.co.uk::303fc205-df6e-4f00-99f1-de332710bbb1" providerId="AD" clId="Web-{42527559-455C-4B82-82F8-ECCA88518188}" dt="2021-05-14T10:53:51.402" v="0" actId="20577"/>
          <ac:spMkLst>
            <pc:docMk/>
            <pc:sldMk cId="3830564114" sldId="320"/>
            <ac:spMk id="2" creationId="{8AD1F37C-4756-4E36-A528-C19703FB39AE}"/>
          </ac:spMkLst>
        </pc:spChg>
      </pc:sldChg>
    </pc:docChg>
  </pc:docChgLst>
  <pc:docChgLst>
    <pc:chgData name="Meshack Acholla" userId="S::m.acholla@options.co.uk::fcecd47a-04ed-442f-b122-5efe99a2741b" providerId="AD" clId="Web-{10A50448-B7BE-43B5-A67F-29E2201BEEFB}"/>
    <pc:docChg chg="modSld">
      <pc:chgData name="Meshack Acholla" userId="S::m.acholla@options.co.uk::fcecd47a-04ed-442f-b122-5efe99a2741b" providerId="AD" clId="Web-{10A50448-B7BE-43B5-A67F-29E2201BEEFB}" dt="2021-05-19T16:46:57.307" v="2" actId="20577"/>
      <pc:docMkLst>
        <pc:docMk/>
      </pc:docMkLst>
      <pc:sldChg chg="modSp">
        <pc:chgData name="Meshack Acholla" userId="S::m.acholla@options.co.uk::fcecd47a-04ed-442f-b122-5efe99a2741b" providerId="AD" clId="Web-{10A50448-B7BE-43B5-A67F-29E2201BEEFB}" dt="2021-05-19T16:46:57.307" v="2" actId="20577"/>
        <pc:sldMkLst>
          <pc:docMk/>
          <pc:sldMk cId="3698630428" sldId="321"/>
        </pc:sldMkLst>
        <pc:spChg chg="mod">
          <ac:chgData name="Meshack Acholla" userId="S::m.acholla@options.co.uk::fcecd47a-04ed-442f-b122-5efe99a2741b" providerId="AD" clId="Web-{10A50448-B7BE-43B5-A67F-29E2201BEEFB}" dt="2021-05-19T16:46:57.307" v="2" actId="20577"/>
          <ac:spMkLst>
            <pc:docMk/>
            <pc:sldMk cId="3698630428" sldId="321"/>
            <ac:spMk id="3" creationId="{43B791E2-3884-4F3C-AE60-6252867C7DCA}"/>
          </ac:spMkLst>
        </pc:spChg>
      </pc:sldChg>
    </pc:docChg>
  </pc:docChgLst>
  <pc:docChgLst>
    <pc:chgData name="Amy Jackson" userId="S::a.jackson@options.co.uk::303fc205-df6e-4f00-99f1-de332710bbb1" providerId="AD" clId="Web-{5B691EB0-21DE-455A-B5E3-0301B37470CE}"/>
    <pc:docChg chg="modSld">
      <pc:chgData name="Amy Jackson" userId="S::a.jackson@options.co.uk::303fc205-df6e-4f00-99f1-de332710bbb1" providerId="AD" clId="Web-{5B691EB0-21DE-455A-B5E3-0301B37470CE}" dt="2021-05-19T09:33:43.913" v="4" actId="20577"/>
      <pc:docMkLst>
        <pc:docMk/>
      </pc:docMkLst>
      <pc:sldChg chg="modSp delCm">
        <pc:chgData name="Amy Jackson" userId="S::a.jackson@options.co.uk::303fc205-df6e-4f00-99f1-de332710bbb1" providerId="AD" clId="Web-{5B691EB0-21DE-455A-B5E3-0301B37470CE}" dt="2021-05-19T09:33:43.913" v="4" actId="20577"/>
        <pc:sldMkLst>
          <pc:docMk/>
          <pc:sldMk cId="3698630428" sldId="321"/>
        </pc:sldMkLst>
        <pc:spChg chg="mod">
          <ac:chgData name="Amy Jackson" userId="S::a.jackson@options.co.uk::303fc205-df6e-4f00-99f1-de332710bbb1" providerId="AD" clId="Web-{5B691EB0-21DE-455A-B5E3-0301B37470CE}" dt="2021-05-19T09:33:43.913" v="4" actId="20577"/>
          <ac:spMkLst>
            <pc:docMk/>
            <pc:sldMk cId="3698630428" sldId="321"/>
            <ac:spMk id="3" creationId="{43B791E2-3884-4F3C-AE60-6252867C7DCA}"/>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5-07T11:58:30.185" idx="1">
    <p:pos x="5338" y="2935"/>
    <p:text>link to advocacy handbook</p:text>
    <p:extLst>
      <p:ext uri="{C676402C-5697-4E1C-873F-D02D1690AC5C}">
        <p15:threadingInfo xmlns:p15="http://schemas.microsoft.com/office/powerpoint/2012/main" timeZoneBias="-6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E762BA-631E-45B2-80CF-70FFE9E7E9D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GB"/>
        </a:p>
      </dgm:t>
    </dgm:pt>
    <dgm:pt modelId="{7E317933-6190-4683-ABD6-E0AF576600AB}">
      <dgm:prSet phldrT="[Text]"/>
      <dgm:spPr/>
      <dgm:t>
        <a:bodyPr/>
        <a:lstStyle/>
        <a:p>
          <a:r>
            <a:rPr lang="en-US"/>
            <a:t>Achieves public or citizen ownership and support of government programs and projects</a:t>
          </a:r>
          <a:endParaRPr lang="en-GB"/>
        </a:p>
      </dgm:t>
    </dgm:pt>
    <dgm:pt modelId="{2E77C4AC-5B35-45DA-BC37-82708F8B73D4}" type="parTrans" cxnId="{1E550CC4-FA01-48F7-9316-5844DB191886}">
      <dgm:prSet/>
      <dgm:spPr/>
      <dgm:t>
        <a:bodyPr/>
        <a:lstStyle/>
        <a:p>
          <a:endParaRPr lang="en-GB"/>
        </a:p>
      </dgm:t>
    </dgm:pt>
    <dgm:pt modelId="{EC0C7F13-3113-43AE-BF32-654B5106DE11}" type="sibTrans" cxnId="{1E550CC4-FA01-48F7-9316-5844DB191886}">
      <dgm:prSet/>
      <dgm:spPr/>
      <dgm:t>
        <a:bodyPr/>
        <a:lstStyle/>
        <a:p>
          <a:endParaRPr lang="en-GB"/>
        </a:p>
      </dgm:t>
    </dgm:pt>
    <dgm:pt modelId="{8367D050-4ED6-4F68-8713-1EB4B88A0A89}">
      <dgm:prSet phldrT="[Text]"/>
      <dgm:spPr/>
      <dgm:t>
        <a:bodyPr/>
        <a:lstStyle/>
        <a:p>
          <a:r>
            <a:rPr lang="en-US"/>
            <a:t>Supports needs-based policy formulation and planning</a:t>
          </a:r>
        </a:p>
        <a:p>
          <a:endParaRPr lang="en-GB"/>
        </a:p>
      </dgm:t>
    </dgm:pt>
    <dgm:pt modelId="{DC80DFCE-5534-4444-BD53-AB2C4B185FD6}" type="parTrans" cxnId="{87C5540F-D3CB-4F0E-B29B-47F457012F25}">
      <dgm:prSet/>
      <dgm:spPr/>
      <dgm:t>
        <a:bodyPr/>
        <a:lstStyle/>
        <a:p>
          <a:endParaRPr lang="en-GB"/>
        </a:p>
      </dgm:t>
    </dgm:pt>
    <dgm:pt modelId="{672E0717-ADB5-4BFF-ABC4-BB97CE84E971}" type="sibTrans" cxnId="{87C5540F-D3CB-4F0E-B29B-47F457012F25}">
      <dgm:prSet/>
      <dgm:spPr/>
      <dgm:t>
        <a:bodyPr/>
        <a:lstStyle/>
        <a:p>
          <a:endParaRPr lang="en-GB"/>
        </a:p>
      </dgm:t>
    </dgm:pt>
    <dgm:pt modelId="{45C50A25-CC8E-4988-889D-F0B91400B9BF}">
      <dgm:prSet phldrT="[Text]"/>
      <dgm:spPr/>
      <dgm:t>
        <a:bodyPr/>
        <a:lstStyle/>
        <a:p>
          <a:r>
            <a:rPr lang="en-US"/>
            <a:t>Increases efficient resource allocation and utilization</a:t>
          </a:r>
          <a:endParaRPr lang="en-GB"/>
        </a:p>
      </dgm:t>
    </dgm:pt>
    <dgm:pt modelId="{A2F945CB-4517-49D1-89AF-89423785A9DB}" type="parTrans" cxnId="{109AA6C0-317B-4A69-9458-FD9B2A447B5F}">
      <dgm:prSet/>
      <dgm:spPr/>
      <dgm:t>
        <a:bodyPr/>
        <a:lstStyle/>
        <a:p>
          <a:endParaRPr lang="en-GB"/>
        </a:p>
      </dgm:t>
    </dgm:pt>
    <dgm:pt modelId="{F070DA54-96B6-47C5-9E88-04CDF9128009}" type="sibTrans" cxnId="{109AA6C0-317B-4A69-9458-FD9B2A447B5F}">
      <dgm:prSet/>
      <dgm:spPr/>
      <dgm:t>
        <a:bodyPr/>
        <a:lstStyle/>
        <a:p>
          <a:endParaRPr lang="en-GB"/>
        </a:p>
      </dgm:t>
    </dgm:pt>
    <dgm:pt modelId="{AD65EDAE-9038-417F-A19A-9CF1E8F77382}">
      <dgm:prSet phldrT="[Text]"/>
      <dgm:spPr/>
      <dgm:t>
        <a:bodyPr/>
        <a:lstStyle/>
        <a:p>
          <a:r>
            <a:rPr lang="en-US"/>
            <a:t>Achieves target outputs </a:t>
          </a:r>
        </a:p>
        <a:p>
          <a:r>
            <a:rPr lang="en-US"/>
            <a:t>and outcomes</a:t>
          </a:r>
          <a:endParaRPr lang="en-GB"/>
        </a:p>
      </dgm:t>
    </dgm:pt>
    <dgm:pt modelId="{F95BB6E2-70D4-4802-9478-5C191D344DD5}" type="parTrans" cxnId="{4530AEE1-A248-4F49-BC78-60A1482950AD}">
      <dgm:prSet/>
      <dgm:spPr/>
      <dgm:t>
        <a:bodyPr/>
        <a:lstStyle/>
        <a:p>
          <a:endParaRPr lang="en-GB"/>
        </a:p>
      </dgm:t>
    </dgm:pt>
    <dgm:pt modelId="{D05A040D-E5AA-4D58-AE93-C90D546CCCEE}" type="sibTrans" cxnId="{4530AEE1-A248-4F49-BC78-60A1482950AD}">
      <dgm:prSet/>
      <dgm:spPr/>
      <dgm:t>
        <a:bodyPr/>
        <a:lstStyle/>
        <a:p>
          <a:endParaRPr lang="en-GB"/>
        </a:p>
      </dgm:t>
    </dgm:pt>
    <dgm:pt modelId="{08862EC7-0D5D-4252-853C-53AFB397881E}">
      <dgm:prSet phldrT="[Text]"/>
      <dgm:spPr/>
      <dgm:t>
        <a:bodyPr/>
        <a:lstStyle/>
        <a:p>
          <a:r>
            <a:rPr lang="en-US"/>
            <a:t>Promotes increased accountability and transparency</a:t>
          </a:r>
        </a:p>
      </dgm:t>
    </dgm:pt>
    <dgm:pt modelId="{A02F4DB7-997E-49DD-AE92-328A033DBD2C}" type="parTrans" cxnId="{734947D7-B441-4B7B-BA8F-0011C911D3D3}">
      <dgm:prSet/>
      <dgm:spPr/>
      <dgm:t>
        <a:bodyPr/>
        <a:lstStyle/>
        <a:p>
          <a:endParaRPr lang="en-GB"/>
        </a:p>
      </dgm:t>
    </dgm:pt>
    <dgm:pt modelId="{1D00ED8A-9810-4307-98EC-643D34D3CDA1}" type="sibTrans" cxnId="{734947D7-B441-4B7B-BA8F-0011C911D3D3}">
      <dgm:prSet/>
      <dgm:spPr/>
      <dgm:t>
        <a:bodyPr/>
        <a:lstStyle/>
        <a:p>
          <a:endParaRPr lang="en-GB"/>
        </a:p>
      </dgm:t>
    </dgm:pt>
    <dgm:pt modelId="{4C401C0C-EDF8-48BB-A636-6D69A3C90F7B}">
      <dgm:prSet phldrT="[Text]"/>
      <dgm:spPr>
        <a:solidFill>
          <a:schemeClr val="bg1">
            <a:alpha val="40000"/>
          </a:schemeClr>
        </a:solidFill>
      </dgm:spPr>
      <dgm:t>
        <a:bodyPr/>
        <a:lstStyle/>
        <a:p>
          <a:r>
            <a:rPr lang="en-US"/>
            <a:t>Enables you to have</a:t>
          </a:r>
          <a:r>
            <a:rPr lang="en-US" u="none"/>
            <a:t> an</a:t>
          </a:r>
          <a:br>
            <a:rPr lang="en-US"/>
          </a:br>
          <a:r>
            <a:rPr lang="en-US"/>
            <a:t>influence on decisions made </a:t>
          </a:r>
          <a:br>
            <a:rPr lang="en-US"/>
          </a:br>
          <a:r>
            <a:rPr lang="en-US"/>
            <a:t>in your community, region and country</a:t>
          </a:r>
        </a:p>
      </dgm:t>
    </dgm:pt>
    <dgm:pt modelId="{C3164B7B-D748-40FA-A517-AC729992E8B6}" type="parTrans" cxnId="{E7E64EEE-043F-4069-9516-765A9D0F92EE}">
      <dgm:prSet/>
      <dgm:spPr/>
      <dgm:t>
        <a:bodyPr/>
        <a:lstStyle/>
        <a:p>
          <a:endParaRPr lang="en-GB"/>
        </a:p>
      </dgm:t>
    </dgm:pt>
    <dgm:pt modelId="{A375E4FD-3F87-4DD6-8240-148B25267454}" type="sibTrans" cxnId="{E7E64EEE-043F-4069-9516-765A9D0F92EE}">
      <dgm:prSet/>
      <dgm:spPr/>
      <dgm:t>
        <a:bodyPr/>
        <a:lstStyle/>
        <a:p>
          <a:endParaRPr lang="en-GB"/>
        </a:p>
      </dgm:t>
    </dgm:pt>
    <dgm:pt modelId="{B1967F5B-C119-40D7-9332-32CD96CCE82C}" type="pres">
      <dgm:prSet presAssocID="{FDE762BA-631E-45B2-80CF-70FFE9E7E9D6}" presName="Name0" presStyleCnt="0">
        <dgm:presLayoutVars>
          <dgm:dir/>
          <dgm:resizeHandles val="exact"/>
        </dgm:presLayoutVars>
      </dgm:prSet>
      <dgm:spPr/>
    </dgm:pt>
    <dgm:pt modelId="{7F8101F1-6972-4E6A-A66F-37201748AC59}" type="pres">
      <dgm:prSet presAssocID="{7E317933-6190-4683-ABD6-E0AF576600AB}" presName="composite" presStyleCnt="0"/>
      <dgm:spPr/>
    </dgm:pt>
    <dgm:pt modelId="{10B25442-67A6-477A-BE9B-B7EB4C1CBA22}" type="pres">
      <dgm:prSet presAssocID="{7E317933-6190-4683-ABD6-E0AF576600AB}" presName="rect1" presStyleLbl="trAlignAcc1" presStyleIdx="0" presStyleCnt="6">
        <dgm:presLayoutVars>
          <dgm:bulletEnabled val="1"/>
        </dgm:presLayoutVars>
      </dgm:prSet>
      <dgm:spPr/>
    </dgm:pt>
    <dgm:pt modelId="{34A1F5D3-CBF2-4434-ADF5-1268071CF5FC}" type="pres">
      <dgm:prSet presAssocID="{7E317933-6190-4683-ABD6-E0AF576600AB}" presName="rect2"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86DA5F7A-B892-4672-B52E-F2314D854571}" type="pres">
      <dgm:prSet presAssocID="{EC0C7F13-3113-43AE-BF32-654B5106DE11}" presName="sibTrans" presStyleCnt="0"/>
      <dgm:spPr/>
    </dgm:pt>
    <dgm:pt modelId="{E2E45962-281D-4FEC-BC0B-F6A9170940B7}" type="pres">
      <dgm:prSet presAssocID="{8367D050-4ED6-4F68-8713-1EB4B88A0A89}" presName="composite" presStyleCnt="0"/>
      <dgm:spPr/>
    </dgm:pt>
    <dgm:pt modelId="{BE5C5A03-0BF2-449E-AD3B-CD824B548304}" type="pres">
      <dgm:prSet presAssocID="{8367D050-4ED6-4F68-8713-1EB4B88A0A89}" presName="rect1" presStyleLbl="trAlignAcc1" presStyleIdx="1" presStyleCnt="6">
        <dgm:presLayoutVars>
          <dgm:bulletEnabled val="1"/>
        </dgm:presLayoutVars>
      </dgm:prSet>
      <dgm:spPr/>
    </dgm:pt>
    <dgm:pt modelId="{1DD93DF0-2153-4EC7-9ACF-CAD05101C254}" type="pres">
      <dgm:prSet presAssocID="{8367D050-4ED6-4F68-8713-1EB4B88A0A89}" presName="rect2" presStyleLbl="fgImgPlace1" presStyleIdx="1" presStyleCnt="6"/>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B07770E3-4783-444F-B18C-0289B4E9E400}" type="pres">
      <dgm:prSet presAssocID="{672E0717-ADB5-4BFF-ABC4-BB97CE84E971}" presName="sibTrans" presStyleCnt="0"/>
      <dgm:spPr/>
    </dgm:pt>
    <dgm:pt modelId="{A71BED0F-CAEC-4623-A1CF-65E5E48972BF}" type="pres">
      <dgm:prSet presAssocID="{45C50A25-CC8E-4988-889D-F0B91400B9BF}" presName="composite" presStyleCnt="0"/>
      <dgm:spPr/>
    </dgm:pt>
    <dgm:pt modelId="{EBE63200-0A81-4287-828F-DF2DE66CDB56}" type="pres">
      <dgm:prSet presAssocID="{45C50A25-CC8E-4988-889D-F0B91400B9BF}" presName="rect1" presStyleLbl="trAlignAcc1" presStyleIdx="2" presStyleCnt="6">
        <dgm:presLayoutVars>
          <dgm:bulletEnabled val="1"/>
        </dgm:presLayoutVars>
      </dgm:prSet>
      <dgm:spPr/>
    </dgm:pt>
    <dgm:pt modelId="{46235BD0-7833-481E-B4D8-F5C00502CA84}" type="pres">
      <dgm:prSet presAssocID="{45C50A25-CC8E-4988-889D-F0B91400B9BF}" presName="rect2" presStyleLbl="fg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C077F760-7407-4469-9319-54E5685B066A}" type="pres">
      <dgm:prSet presAssocID="{F070DA54-96B6-47C5-9E88-04CDF9128009}" presName="sibTrans" presStyleCnt="0"/>
      <dgm:spPr/>
    </dgm:pt>
    <dgm:pt modelId="{02D019C6-82D6-44A7-AA0F-B71FFB24E09A}" type="pres">
      <dgm:prSet presAssocID="{AD65EDAE-9038-417F-A19A-9CF1E8F77382}" presName="composite" presStyleCnt="0"/>
      <dgm:spPr/>
    </dgm:pt>
    <dgm:pt modelId="{A513CEEC-700A-419E-A2A6-3FD6DB3D8B83}" type="pres">
      <dgm:prSet presAssocID="{AD65EDAE-9038-417F-A19A-9CF1E8F77382}" presName="rect1" presStyleLbl="trAlignAcc1" presStyleIdx="3" presStyleCnt="6">
        <dgm:presLayoutVars>
          <dgm:bulletEnabled val="1"/>
        </dgm:presLayoutVars>
      </dgm:prSet>
      <dgm:spPr/>
    </dgm:pt>
    <dgm:pt modelId="{C94CA177-03F1-4112-A62F-73C5602F3D56}" type="pres">
      <dgm:prSet presAssocID="{AD65EDAE-9038-417F-A19A-9CF1E8F77382}" presName="rect2"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pt>
    <dgm:pt modelId="{AF505809-64CB-4D20-ADA9-4CB5C37FB7BB}" type="pres">
      <dgm:prSet presAssocID="{D05A040D-E5AA-4D58-AE93-C90D546CCCEE}" presName="sibTrans" presStyleCnt="0"/>
      <dgm:spPr/>
    </dgm:pt>
    <dgm:pt modelId="{2AD935A7-E763-4D8D-BB37-639F7CA282B4}" type="pres">
      <dgm:prSet presAssocID="{08862EC7-0D5D-4252-853C-53AFB397881E}" presName="composite" presStyleCnt="0"/>
      <dgm:spPr/>
    </dgm:pt>
    <dgm:pt modelId="{F2E70EEA-1F1F-42EA-B8CD-3538D5939903}" type="pres">
      <dgm:prSet presAssocID="{08862EC7-0D5D-4252-853C-53AFB397881E}" presName="rect1" presStyleLbl="trAlignAcc1" presStyleIdx="4" presStyleCnt="6">
        <dgm:presLayoutVars>
          <dgm:bulletEnabled val="1"/>
        </dgm:presLayoutVars>
      </dgm:prSet>
      <dgm:spPr/>
    </dgm:pt>
    <dgm:pt modelId="{6D462D57-723D-4D6E-A5F3-3465F2017BD5}" type="pres">
      <dgm:prSet presAssocID="{08862EC7-0D5D-4252-853C-53AFB397881E}" presName="rect2" presStyleLbl="fg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dgm:spPr>
    </dgm:pt>
    <dgm:pt modelId="{E23EF814-0085-4002-983D-68EC2A70A3FC}" type="pres">
      <dgm:prSet presAssocID="{1D00ED8A-9810-4307-98EC-643D34D3CDA1}" presName="sibTrans" presStyleCnt="0"/>
      <dgm:spPr/>
    </dgm:pt>
    <dgm:pt modelId="{828FA5A7-8D2F-4F3A-BB07-7CF92D355354}" type="pres">
      <dgm:prSet presAssocID="{4C401C0C-EDF8-48BB-A636-6D69A3C90F7B}" presName="composite" presStyleCnt="0"/>
      <dgm:spPr/>
    </dgm:pt>
    <dgm:pt modelId="{ACE97007-FBFA-4B69-A23C-B25C8F4476EA}" type="pres">
      <dgm:prSet presAssocID="{4C401C0C-EDF8-48BB-A636-6D69A3C90F7B}" presName="rect1" presStyleLbl="trAlignAcc1" presStyleIdx="5" presStyleCnt="6">
        <dgm:presLayoutVars>
          <dgm:bulletEnabled val="1"/>
        </dgm:presLayoutVars>
      </dgm:prSet>
      <dgm:spPr/>
    </dgm:pt>
    <dgm:pt modelId="{7D768CE7-BCA6-4F80-8474-5C403383B96B}" type="pres">
      <dgm:prSet presAssocID="{4C401C0C-EDF8-48BB-A636-6D69A3C90F7B}" presName="rect2" presStyleLbl="f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l="-25000" r="-25000"/>
          </a:stretch>
        </a:blipFill>
      </dgm:spPr>
    </dgm:pt>
  </dgm:ptLst>
  <dgm:cxnLst>
    <dgm:cxn modelId="{87C5540F-D3CB-4F0E-B29B-47F457012F25}" srcId="{FDE762BA-631E-45B2-80CF-70FFE9E7E9D6}" destId="{8367D050-4ED6-4F68-8713-1EB4B88A0A89}" srcOrd="1" destOrd="0" parTransId="{DC80DFCE-5534-4444-BD53-AB2C4B185FD6}" sibTransId="{672E0717-ADB5-4BFF-ABC4-BB97CE84E971}"/>
    <dgm:cxn modelId="{E26DB73B-4705-4A0F-9ADA-749EDA54CB3D}" type="presOf" srcId="{AD65EDAE-9038-417F-A19A-9CF1E8F77382}" destId="{A513CEEC-700A-419E-A2A6-3FD6DB3D8B83}" srcOrd="0" destOrd="0" presId="urn:microsoft.com/office/officeart/2008/layout/PictureStrips"/>
    <dgm:cxn modelId="{6FB3E03B-4957-42D3-B3A8-F04556D596F2}" type="presOf" srcId="{4C401C0C-EDF8-48BB-A636-6D69A3C90F7B}" destId="{ACE97007-FBFA-4B69-A23C-B25C8F4476EA}" srcOrd="0" destOrd="0" presId="urn:microsoft.com/office/officeart/2008/layout/PictureStrips"/>
    <dgm:cxn modelId="{109AA6C0-317B-4A69-9458-FD9B2A447B5F}" srcId="{FDE762BA-631E-45B2-80CF-70FFE9E7E9D6}" destId="{45C50A25-CC8E-4988-889D-F0B91400B9BF}" srcOrd="2" destOrd="0" parTransId="{A2F945CB-4517-49D1-89AF-89423785A9DB}" sibTransId="{F070DA54-96B6-47C5-9E88-04CDF9128009}"/>
    <dgm:cxn modelId="{1E550CC4-FA01-48F7-9316-5844DB191886}" srcId="{FDE762BA-631E-45B2-80CF-70FFE9E7E9D6}" destId="{7E317933-6190-4683-ABD6-E0AF576600AB}" srcOrd="0" destOrd="0" parTransId="{2E77C4AC-5B35-45DA-BC37-82708F8B73D4}" sibTransId="{EC0C7F13-3113-43AE-BF32-654B5106DE11}"/>
    <dgm:cxn modelId="{19AD77C4-BA75-4AB6-A8BF-EE15268AC38D}" type="presOf" srcId="{45C50A25-CC8E-4988-889D-F0B91400B9BF}" destId="{EBE63200-0A81-4287-828F-DF2DE66CDB56}" srcOrd="0" destOrd="0" presId="urn:microsoft.com/office/officeart/2008/layout/PictureStrips"/>
    <dgm:cxn modelId="{F4673BCA-4A1C-4EC0-BE42-6173C9780471}" type="presOf" srcId="{8367D050-4ED6-4F68-8713-1EB4B88A0A89}" destId="{BE5C5A03-0BF2-449E-AD3B-CD824B548304}" srcOrd="0" destOrd="0" presId="urn:microsoft.com/office/officeart/2008/layout/PictureStrips"/>
    <dgm:cxn modelId="{734947D7-B441-4B7B-BA8F-0011C911D3D3}" srcId="{FDE762BA-631E-45B2-80CF-70FFE9E7E9D6}" destId="{08862EC7-0D5D-4252-853C-53AFB397881E}" srcOrd="4" destOrd="0" parTransId="{A02F4DB7-997E-49DD-AE92-328A033DBD2C}" sibTransId="{1D00ED8A-9810-4307-98EC-643D34D3CDA1}"/>
    <dgm:cxn modelId="{4530AEE1-A248-4F49-BC78-60A1482950AD}" srcId="{FDE762BA-631E-45B2-80CF-70FFE9E7E9D6}" destId="{AD65EDAE-9038-417F-A19A-9CF1E8F77382}" srcOrd="3" destOrd="0" parTransId="{F95BB6E2-70D4-4802-9478-5C191D344DD5}" sibTransId="{D05A040D-E5AA-4D58-AE93-C90D546CCCEE}"/>
    <dgm:cxn modelId="{7A9EB5E1-538A-4C91-B5B6-90948ACD7AB3}" type="presOf" srcId="{FDE762BA-631E-45B2-80CF-70FFE9E7E9D6}" destId="{B1967F5B-C119-40D7-9332-32CD96CCE82C}" srcOrd="0" destOrd="0" presId="urn:microsoft.com/office/officeart/2008/layout/PictureStrips"/>
    <dgm:cxn modelId="{6FFBC0E4-A9EA-4C31-AEAF-E88D1DA4609D}" type="presOf" srcId="{08862EC7-0D5D-4252-853C-53AFB397881E}" destId="{F2E70EEA-1F1F-42EA-B8CD-3538D5939903}" srcOrd="0" destOrd="0" presId="urn:microsoft.com/office/officeart/2008/layout/PictureStrips"/>
    <dgm:cxn modelId="{77E99AE8-95D1-4997-BD5A-8EA7CFBE707B}" type="presOf" srcId="{7E317933-6190-4683-ABD6-E0AF576600AB}" destId="{10B25442-67A6-477A-BE9B-B7EB4C1CBA22}" srcOrd="0" destOrd="0" presId="urn:microsoft.com/office/officeart/2008/layout/PictureStrips"/>
    <dgm:cxn modelId="{E7E64EEE-043F-4069-9516-765A9D0F92EE}" srcId="{FDE762BA-631E-45B2-80CF-70FFE9E7E9D6}" destId="{4C401C0C-EDF8-48BB-A636-6D69A3C90F7B}" srcOrd="5" destOrd="0" parTransId="{C3164B7B-D748-40FA-A517-AC729992E8B6}" sibTransId="{A375E4FD-3F87-4DD6-8240-148B25267454}"/>
    <dgm:cxn modelId="{CF68CE43-20B4-4D0F-8101-E97B876A6F68}" type="presParOf" srcId="{B1967F5B-C119-40D7-9332-32CD96CCE82C}" destId="{7F8101F1-6972-4E6A-A66F-37201748AC59}" srcOrd="0" destOrd="0" presId="urn:microsoft.com/office/officeart/2008/layout/PictureStrips"/>
    <dgm:cxn modelId="{E71FC62A-8301-4A60-91B5-24C3F4C48C12}" type="presParOf" srcId="{7F8101F1-6972-4E6A-A66F-37201748AC59}" destId="{10B25442-67A6-477A-BE9B-B7EB4C1CBA22}" srcOrd="0" destOrd="0" presId="urn:microsoft.com/office/officeart/2008/layout/PictureStrips"/>
    <dgm:cxn modelId="{DC1E2519-B783-4C88-8629-6B13C3B19D0E}" type="presParOf" srcId="{7F8101F1-6972-4E6A-A66F-37201748AC59}" destId="{34A1F5D3-CBF2-4434-ADF5-1268071CF5FC}" srcOrd="1" destOrd="0" presId="urn:microsoft.com/office/officeart/2008/layout/PictureStrips"/>
    <dgm:cxn modelId="{0A82B32B-24CE-49C0-9836-7D59829B4653}" type="presParOf" srcId="{B1967F5B-C119-40D7-9332-32CD96CCE82C}" destId="{86DA5F7A-B892-4672-B52E-F2314D854571}" srcOrd="1" destOrd="0" presId="urn:microsoft.com/office/officeart/2008/layout/PictureStrips"/>
    <dgm:cxn modelId="{BE70423C-55DA-4C04-9B4E-C94925161013}" type="presParOf" srcId="{B1967F5B-C119-40D7-9332-32CD96CCE82C}" destId="{E2E45962-281D-4FEC-BC0B-F6A9170940B7}" srcOrd="2" destOrd="0" presId="urn:microsoft.com/office/officeart/2008/layout/PictureStrips"/>
    <dgm:cxn modelId="{5C1DF112-28D0-4C1B-BE78-8C3E3B6ED459}" type="presParOf" srcId="{E2E45962-281D-4FEC-BC0B-F6A9170940B7}" destId="{BE5C5A03-0BF2-449E-AD3B-CD824B548304}" srcOrd="0" destOrd="0" presId="urn:microsoft.com/office/officeart/2008/layout/PictureStrips"/>
    <dgm:cxn modelId="{165B2E79-A423-4F06-9265-233AC1A66978}" type="presParOf" srcId="{E2E45962-281D-4FEC-BC0B-F6A9170940B7}" destId="{1DD93DF0-2153-4EC7-9ACF-CAD05101C254}" srcOrd="1" destOrd="0" presId="urn:microsoft.com/office/officeart/2008/layout/PictureStrips"/>
    <dgm:cxn modelId="{0B780587-2098-40C9-AAE5-1477711BF32B}" type="presParOf" srcId="{B1967F5B-C119-40D7-9332-32CD96CCE82C}" destId="{B07770E3-4783-444F-B18C-0289B4E9E400}" srcOrd="3" destOrd="0" presId="urn:microsoft.com/office/officeart/2008/layout/PictureStrips"/>
    <dgm:cxn modelId="{B7AD866F-0029-4778-A416-BC8AE25469E0}" type="presParOf" srcId="{B1967F5B-C119-40D7-9332-32CD96CCE82C}" destId="{A71BED0F-CAEC-4623-A1CF-65E5E48972BF}" srcOrd="4" destOrd="0" presId="urn:microsoft.com/office/officeart/2008/layout/PictureStrips"/>
    <dgm:cxn modelId="{2EC3975D-D8FD-45A1-AAFA-7F6F00EC793F}" type="presParOf" srcId="{A71BED0F-CAEC-4623-A1CF-65E5E48972BF}" destId="{EBE63200-0A81-4287-828F-DF2DE66CDB56}" srcOrd="0" destOrd="0" presId="urn:microsoft.com/office/officeart/2008/layout/PictureStrips"/>
    <dgm:cxn modelId="{CDBA53AE-7C14-4CC8-A0C5-3602D3F1F904}" type="presParOf" srcId="{A71BED0F-CAEC-4623-A1CF-65E5E48972BF}" destId="{46235BD0-7833-481E-B4D8-F5C00502CA84}" srcOrd="1" destOrd="0" presId="urn:microsoft.com/office/officeart/2008/layout/PictureStrips"/>
    <dgm:cxn modelId="{79251992-F135-4FAB-A087-C09486A8B407}" type="presParOf" srcId="{B1967F5B-C119-40D7-9332-32CD96CCE82C}" destId="{C077F760-7407-4469-9319-54E5685B066A}" srcOrd="5" destOrd="0" presId="urn:microsoft.com/office/officeart/2008/layout/PictureStrips"/>
    <dgm:cxn modelId="{C9224C07-0C1C-4AF9-8FE8-5AC12D1C6D6B}" type="presParOf" srcId="{B1967F5B-C119-40D7-9332-32CD96CCE82C}" destId="{02D019C6-82D6-44A7-AA0F-B71FFB24E09A}" srcOrd="6" destOrd="0" presId="urn:microsoft.com/office/officeart/2008/layout/PictureStrips"/>
    <dgm:cxn modelId="{4A87514F-F2D8-4220-BB8C-8FBEB625E428}" type="presParOf" srcId="{02D019C6-82D6-44A7-AA0F-B71FFB24E09A}" destId="{A513CEEC-700A-419E-A2A6-3FD6DB3D8B83}" srcOrd="0" destOrd="0" presId="urn:microsoft.com/office/officeart/2008/layout/PictureStrips"/>
    <dgm:cxn modelId="{7111EF43-D3E8-408D-8127-27332F919E65}" type="presParOf" srcId="{02D019C6-82D6-44A7-AA0F-B71FFB24E09A}" destId="{C94CA177-03F1-4112-A62F-73C5602F3D56}" srcOrd="1" destOrd="0" presId="urn:microsoft.com/office/officeart/2008/layout/PictureStrips"/>
    <dgm:cxn modelId="{D13B381D-B119-40E9-B313-3A698FDF33FC}" type="presParOf" srcId="{B1967F5B-C119-40D7-9332-32CD96CCE82C}" destId="{AF505809-64CB-4D20-ADA9-4CB5C37FB7BB}" srcOrd="7" destOrd="0" presId="urn:microsoft.com/office/officeart/2008/layout/PictureStrips"/>
    <dgm:cxn modelId="{DF65506F-B0D4-40F6-BA99-9429D4E45A8E}" type="presParOf" srcId="{B1967F5B-C119-40D7-9332-32CD96CCE82C}" destId="{2AD935A7-E763-4D8D-BB37-639F7CA282B4}" srcOrd="8" destOrd="0" presId="urn:microsoft.com/office/officeart/2008/layout/PictureStrips"/>
    <dgm:cxn modelId="{420A08C0-A6F7-4FC4-B9C2-9FA508097738}" type="presParOf" srcId="{2AD935A7-E763-4D8D-BB37-639F7CA282B4}" destId="{F2E70EEA-1F1F-42EA-B8CD-3538D5939903}" srcOrd="0" destOrd="0" presId="urn:microsoft.com/office/officeart/2008/layout/PictureStrips"/>
    <dgm:cxn modelId="{1094653C-CD0E-4594-8DE6-922DEF25CA8D}" type="presParOf" srcId="{2AD935A7-E763-4D8D-BB37-639F7CA282B4}" destId="{6D462D57-723D-4D6E-A5F3-3465F2017BD5}" srcOrd="1" destOrd="0" presId="urn:microsoft.com/office/officeart/2008/layout/PictureStrips"/>
    <dgm:cxn modelId="{9923147E-D5ED-4351-B6B6-C740DCED46B5}" type="presParOf" srcId="{B1967F5B-C119-40D7-9332-32CD96CCE82C}" destId="{E23EF814-0085-4002-983D-68EC2A70A3FC}" srcOrd="9" destOrd="0" presId="urn:microsoft.com/office/officeart/2008/layout/PictureStrips"/>
    <dgm:cxn modelId="{0536A9B5-FB1E-4838-894C-EC93EA9FD4B1}" type="presParOf" srcId="{B1967F5B-C119-40D7-9332-32CD96CCE82C}" destId="{828FA5A7-8D2F-4F3A-BB07-7CF92D355354}" srcOrd="10" destOrd="0" presId="urn:microsoft.com/office/officeart/2008/layout/PictureStrips"/>
    <dgm:cxn modelId="{66710708-D481-4D41-AF76-E23E80791CE9}" type="presParOf" srcId="{828FA5A7-8D2F-4F3A-BB07-7CF92D355354}" destId="{ACE97007-FBFA-4B69-A23C-B25C8F4476EA}" srcOrd="0" destOrd="0" presId="urn:microsoft.com/office/officeart/2008/layout/PictureStrips"/>
    <dgm:cxn modelId="{A4ED4A5F-A53B-465E-8BAF-C7517D79D39C}" type="presParOf" srcId="{828FA5A7-8D2F-4F3A-BB07-7CF92D355354}" destId="{7D768CE7-BCA6-4F80-8474-5C403383B96B}"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079229-246C-47F5-8EA7-DD8D311B697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5833A5DA-F441-4092-AF23-3F35B73C867C}">
      <dgm:prSet phldrT="[Text]" custT="1"/>
      <dgm:spPr/>
      <dgm:t>
        <a:bodyPr anchor="t"/>
        <a:lstStyle/>
        <a:p>
          <a:r>
            <a:rPr lang="en-GB" sz="2800" b="1"/>
            <a:t>Informing</a:t>
          </a:r>
          <a:endParaRPr lang="en-GB" sz="3000" b="1"/>
        </a:p>
        <a:p>
          <a:r>
            <a:rPr lang="en-GB" sz="1400" i="1"/>
            <a:t>Provide information to public representatives </a:t>
          </a:r>
          <a:r>
            <a:rPr lang="en-GB" sz="1400" i="1" u="none"/>
            <a:t>so they </a:t>
          </a:r>
          <a:r>
            <a:rPr lang="en-GB" sz="1400" i="1"/>
            <a:t>understand the issue, options, solutions</a:t>
          </a:r>
        </a:p>
      </dgm:t>
    </dgm:pt>
    <dgm:pt modelId="{3A88FF37-8CFF-4521-8286-188E8D86EF16}" type="parTrans" cxnId="{A7B74917-D415-4038-9437-E78764ABABE9}">
      <dgm:prSet/>
      <dgm:spPr/>
      <dgm:t>
        <a:bodyPr/>
        <a:lstStyle/>
        <a:p>
          <a:endParaRPr lang="en-GB"/>
        </a:p>
      </dgm:t>
    </dgm:pt>
    <dgm:pt modelId="{D6E0AF21-96A3-45BF-8522-464229AB9315}" type="sibTrans" cxnId="{A7B74917-D415-4038-9437-E78764ABABE9}">
      <dgm:prSet/>
      <dgm:spPr/>
      <dgm:t>
        <a:bodyPr/>
        <a:lstStyle/>
        <a:p>
          <a:endParaRPr lang="en-GB"/>
        </a:p>
      </dgm:t>
    </dgm:pt>
    <dgm:pt modelId="{4B202604-9F98-4336-AFC1-CDECBE4AF9EA}">
      <dgm:prSet phldrT="[Text]" custT="1"/>
      <dgm:spPr/>
      <dgm:t>
        <a:bodyPr anchor="t"/>
        <a:lstStyle/>
        <a:p>
          <a:r>
            <a:rPr lang="en-GB" sz="2800" b="1"/>
            <a:t>Consulting</a:t>
          </a:r>
          <a:endParaRPr lang="en-GB" sz="3000" b="1"/>
        </a:p>
        <a:p>
          <a:r>
            <a:rPr lang="en-GB" sz="1400" i="1"/>
            <a:t>Listen to public representatives’ views, evidence and opinions</a:t>
          </a:r>
        </a:p>
        <a:p>
          <a:endParaRPr lang="en-GB" sz="1400" i="1"/>
        </a:p>
      </dgm:t>
    </dgm:pt>
    <dgm:pt modelId="{9EFC39B9-C80C-4499-A2F9-FCF20E81F05B}" type="parTrans" cxnId="{C54CA979-4F48-43C2-B1E7-883540B32E90}">
      <dgm:prSet/>
      <dgm:spPr/>
      <dgm:t>
        <a:bodyPr/>
        <a:lstStyle/>
        <a:p>
          <a:endParaRPr lang="en-GB"/>
        </a:p>
      </dgm:t>
    </dgm:pt>
    <dgm:pt modelId="{0651B477-AA96-4E8D-A132-60E26C11F41F}" type="sibTrans" cxnId="{C54CA979-4F48-43C2-B1E7-883540B32E90}">
      <dgm:prSet/>
      <dgm:spPr/>
      <dgm:t>
        <a:bodyPr/>
        <a:lstStyle/>
        <a:p>
          <a:endParaRPr lang="en-GB"/>
        </a:p>
      </dgm:t>
    </dgm:pt>
    <dgm:pt modelId="{31B4FEA3-071F-4218-85D9-9B76DBD87BB3}">
      <dgm:prSet phldrT="[Text]" custT="1"/>
      <dgm:spPr/>
      <dgm:t>
        <a:bodyPr anchor="t"/>
        <a:lstStyle/>
        <a:p>
          <a:r>
            <a:rPr lang="en-GB" sz="2800" b="1"/>
            <a:t>Involving</a:t>
          </a:r>
          <a:endParaRPr lang="en-GB" sz="3800" b="1"/>
        </a:p>
        <a:p>
          <a:r>
            <a:rPr lang="en-GB" sz="1400" i="1"/>
            <a:t>Include public representatives in decision deliberations</a:t>
          </a:r>
        </a:p>
      </dgm:t>
    </dgm:pt>
    <dgm:pt modelId="{56C5FD36-8B78-4F43-9784-8C5E52DF3B29}" type="parTrans" cxnId="{4CA32C08-35AC-4FD4-8700-60AC97DA0159}">
      <dgm:prSet/>
      <dgm:spPr/>
      <dgm:t>
        <a:bodyPr/>
        <a:lstStyle/>
        <a:p>
          <a:endParaRPr lang="en-GB"/>
        </a:p>
      </dgm:t>
    </dgm:pt>
    <dgm:pt modelId="{E3616B44-C6BA-4C1E-89C3-790E55798B74}" type="sibTrans" cxnId="{4CA32C08-35AC-4FD4-8700-60AC97DA0159}">
      <dgm:prSet/>
      <dgm:spPr/>
      <dgm:t>
        <a:bodyPr/>
        <a:lstStyle/>
        <a:p>
          <a:endParaRPr lang="en-GB"/>
        </a:p>
      </dgm:t>
    </dgm:pt>
    <dgm:pt modelId="{1C232AE0-9B9B-4090-B861-FDFA2433AA05}">
      <dgm:prSet phldrT="[Text]" custT="1"/>
      <dgm:spPr/>
      <dgm:t>
        <a:bodyPr anchor="t"/>
        <a:lstStyle/>
        <a:p>
          <a:r>
            <a:rPr lang="en-GB" sz="2800" b="1"/>
            <a:t>Collaborating</a:t>
          </a:r>
          <a:endParaRPr lang="en-GB" sz="1900" b="1"/>
        </a:p>
        <a:p>
          <a:r>
            <a:rPr lang="en-GB" sz="1400" i="1"/>
            <a:t>Develop decision-making criteria together</a:t>
          </a:r>
        </a:p>
      </dgm:t>
    </dgm:pt>
    <dgm:pt modelId="{4256ABC5-7D3D-47E1-884E-3F3D37B85E19}" type="parTrans" cxnId="{314F6DB6-F38F-4137-A166-DEEBF772E621}">
      <dgm:prSet/>
      <dgm:spPr/>
      <dgm:t>
        <a:bodyPr/>
        <a:lstStyle/>
        <a:p>
          <a:endParaRPr lang="en-GB"/>
        </a:p>
      </dgm:t>
    </dgm:pt>
    <dgm:pt modelId="{1B2DF405-489E-4986-8EA6-42238B980516}" type="sibTrans" cxnId="{314F6DB6-F38F-4137-A166-DEEBF772E621}">
      <dgm:prSet/>
      <dgm:spPr/>
      <dgm:t>
        <a:bodyPr/>
        <a:lstStyle/>
        <a:p>
          <a:endParaRPr lang="en-GB"/>
        </a:p>
      </dgm:t>
    </dgm:pt>
    <dgm:pt modelId="{9E613AFD-776F-4B09-8D67-EA9153003D9B}">
      <dgm:prSet phldrT="[Text]" custT="1"/>
      <dgm:spPr/>
      <dgm:t>
        <a:bodyPr anchor="t"/>
        <a:lstStyle/>
        <a:p>
          <a:r>
            <a:rPr lang="en-GB" sz="2800" b="1"/>
            <a:t>Empowering</a:t>
          </a:r>
          <a:endParaRPr lang="en-GB" sz="3200" b="1"/>
        </a:p>
        <a:p>
          <a:r>
            <a:rPr lang="en-GB" sz="1400" i="1"/>
            <a:t>Enable public representatives to make and influence decisions</a:t>
          </a:r>
        </a:p>
      </dgm:t>
    </dgm:pt>
    <dgm:pt modelId="{40BD7F08-FFFC-49C4-9A84-A15500D4EDD3}" type="parTrans" cxnId="{4B1720D9-7362-4C2D-9914-D726928CA42A}">
      <dgm:prSet/>
      <dgm:spPr/>
      <dgm:t>
        <a:bodyPr/>
        <a:lstStyle/>
        <a:p>
          <a:endParaRPr lang="en-GB"/>
        </a:p>
      </dgm:t>
    </dgm:pt>
    <dgm:pt modelId="{97DD3E6F-D27F-4A19-8321-7483399B0A85}" type="sibTrans" cxnId="{4B1720D9-7362-4C2D-9914-D726928CA42A}">
      <dgm:prSet/>
      <dgm:spPr/>
      <dgm:t>
        <a:bodyPr/>
        <a:lstStyle/>
        <a:p>
          <a:endParaRPr lang="en-GB"/>
        </a:p>
      </dgm:t>
    </dgm:pt>
    <dgm:pt modelId="{AC61C813-F565-46D4-8808-D0194D04C3BA}" type="pres">
      <dgm:prSet presAssocID="{F0079229-246C-47F5-8EA7-DD8D311B6975}" presName="diagram" presStyleCnt="0">
        <dgm:presLayoutVars>
          <dgm:dir/>
          <dgm:resizeHandles val="exact"/>
        </dgm:presLayoutVars>
      </dgm:prSet>
      <dgm:spPr/>
    </dgm:pt>
    <dgm:pt modelId="{0073163B-F12E-4E0F-AFD2-E17952E29071}" type="pres">
      <dgm:prSet presAssocID="{5833A5DA-F441-4092-AF23-3F35B73C867C}" presName="node" presStyleLbl="node1" presStyleIdx="0" presStyleCnt="5">
        <dgm:presLayoutVars>
          <dgm:bulletEnabled val="1"/>
        </dgm:presLayoutVars>
      </dgm:prSet>
      <dgm:spPr/>
    </dgm:pt>
    <dgm:pt modelId="{88648E48-09C0-44A1-B112-CDC9E45953C9}" type="pres">
      <dgm:prSet presAssocID="{D6E0AF21-96A3-45BF-8522-464229AB9315}" presName="sibTrans" presStyleCnt="0"/>
      <dgm:spPr/>
    </dgm:pt>
    <dgm:pt modelId="{58C001E0-E521-4778-9B22-62767F362E7C}" type="pres">
      <dgm:prSet presAssocID="{4B202604-9F98-4336-AFC1-CDECBE4AF9EA}" presName="node" presStyleLbl="node1" presStyleIdx="1" presStyleCnt="5">
        <dgm:presLayoutVars>
          <dgm:bulletEnabled val="1"/>
        </dgm:presLayoutVars>
      </dgm:prSet>
      <dgm:spPr/>
    </dgm:pt>
    <dgm:pt modelId="{2E5CEAC6-A790-4B43-A4B6-3220765E1E64}" type="pres">
      <dgm:prSet presAssocID="{0651B477-AA96-4E8D-A132-60E26C11F41F}" presName="sibTrans" presStyleCnt="0"/>
      <dgm:spPr/>
    </dgm:pt>
    <dgm:pt modelId="{45DF7A72-1DD6-489F-91CB-A70020D0FA74}" type="pres">
      <dgm:prSet presAssocID="{31B4FEA3-071F-4218-85D9-9B76DBD87BB3}" presName="node" presStyleLbl="node1" presStyleIdx="2" presStyleCnt="5">
        <dgm:presLayoutVars>
          <dgm:bulletEnabled val="1"/>
        </dgm:presLayoutVars>
      </dgm:prSet>
      <dgm:spPr/>
    </dgm:pt>
    <dgm:pt modelId="{7E236BB7-72DA-488D-B826-933409C4C8DD}" type="pres">
      <dgm:prSet presAssocID="{E3616B44-C6BA-4C1E-89C3-790E55798B74}" presName="sibTrans" presStyleCnt="0"/>
      <dgm:spPr/>
    </dgm:pt>
    <dgm:pt modelId="{1E0F8A62-2672-439D-9CFA-082073FDB8C8}" type="pres">
      <dgm:prSet presAssocID="{1C232AE0-9B9B-4090-B861-FDFA2433AA05}" presName="node" presStyleLbl="node1" presStyleIdx="3" presStyleCnt="5">
        <dgm:presLayoutVars>
          <dgm:bulletEnabled val="1"/>
        </dgm:presLayoutVars>
      </dgm:prSet>
      <dgm:spPr/>
    </dgm:pt>
    <dgm:pt modelId="{ACCCFDD7-E804-4F2E-80FF-1AD19009D196}" type="pres">
      <dgm:prSet presAssocID="{1B2DF405-489E-4986-8EA6-42238B980516}" presName="sibTrans" presStyleCnt="0"/>
      <dgm:spPr/>
    </dgm:pt>
    <dgm:pt modelId="{050A67F5-A160-49AF-B57B-2266A517C2FF}" type="pres">
      <dgm:prSet presAssocID="{9E613AFD-776F-4B09-8D67-EA9153003D9B}" presName="node" presStyleLbl="node1" presStyleIdx="4" presStyleCnt="5">
        <dgm:presLayoutVars>
          <dgm:bulletEnabled val="1"/>
        </dgm:presLayoutVars>
      </dgm:prSet>
      <dgm:spPr/>
    </dgm:pt>
  </dgm:ptLst>
  <dgm:cxnLst>
    <dgm:cxn modelId="{4CA32C08-35AC-4FD4-8700-60AC97DA0159}" srcId="{F0079229-246C-47F5-8EA7-DD8D311B6975}" destId="{31B4FEA3-071F-4218-85D9-9B76DBD87BB3}" srcOrd="2" destOrd="0" parTransId="{56C5FD36-8B78-4F43-9784-8C5E52DF3B29}" sibTransId="{E3616B44-C6BA-4C1E-89C3-790E55798B74}"/>
    <dgm:cxn modelId="{A7B74917-D415-4038-9437-E78764ABABE9}" srcId="{F0079229-246C-47F5-8EA7-DD8D311B6975}" destId="{5833A5DA-F441-4092-AF23-3F35B73C867C}" srcOrd="0" destOrd="0" parTransId="{3A88FF37-8CFF-4521-8286-188E8D86EF16}" sibTransId="{D6E0AF21-96A3-45BF-8522-464229AB9315}"/>
    <dgm:cxn modelId="{B1055464-F240-4C5A-A571-0AAA092C04A1}" type="presOf" srcId="{1C232AE0-9B9B-4090-B861-FDFA2433AA05}" destId="{1E0F8A62-2672-439D-9CFA-082073FDB8C8}" srcOrd="0" destOrd="0" presId="urn:microsoft.com/office/officeart/2005/8/layout/default"/>
    <dgm:cxn modelId="{C54CA979-4F48-43C2-B1E7-883540B32E90}" srcId="{F0079229-246C-47F5-8EA7-DD8D311B6975}" destId="{4B202604-9F98-4336-AFC1-CDECBE4AF9EA}" srcOrd="1" destOrd="0" parTransId="{9EFC39B9-C80C-4499-A2F9-FCF20E81F05B}" sibTransId="{0651B477-AA96-4E8D-A132-60E26C11F41F}"/>
    <dgm:cxn modelId="{712CB483-79B8-4C89-97EE-EA8FA2765B6D}" type="presOf" srcId="{4B202604-9F98-4336-AFC1-CDECBE4AF9EA}" destId="{58C001E0-E521-4778-9B22-62767F362E7C}" srcOrd="0" destOrd="0" presId="urn:microsoft.com/office/officeart/2005/8/layout/default"/>
    <dgm:cxn modelId="{DCEC0087-E4C0-4B91-BF8A-8B40F8C072E2}" type="presOf" srcId="{F0079229-246C-47F5-8EA7-DD8D311B6975}" destId="{AC61C813-F565-46D4-8808-D0194D04C3BA}" srcOrd="0" destOrd="0" presId="urn:microsoft.com/office/officeart/2005/8/layout/default"/>
    <dgm:cxn modelId="{0330B089-34CA-4015-9F5F-4091958FEC97}" type="presOf" srcId="{31B4FEA3-071F-4218-85D9-9B76DBD87BB3}" destId="{45DF7A72-1DD6-489F-91CB-A70020D0FA74}" srcOrd="0" destOrd="0" presId="urn:microsoft.com/office/officeart/2005/8/layout/default"/>
    <dgm:cxn modelId="{314F6DB6-F38F-4137-A166-DEEBF772E621}" srcId="{F0079229-246C-47F5-8EA7-DD8D311B6975}" destId="{1C232AE0-9B9B-4090-B861-FDFA2433AA05}" srcOrd="3" destOrd="0" parTransId="{4256ABC5-7D3D-47E1-884E-3F3D37B85E19}" sibTransId="{1B2DF405-489E-4986-8EA6-42238B980516}"/>
    <dgm:cxn modelId="{36FD12CD-95F1-4374-ACE0-80B1EB2F51AE}" type="presOf" srcId="{9E613AFD-776F-4B09-8D67-EA9153003D9B}" destId="{050A67F5-A160-49AF-B57B-2266A517C2FF}" srcOrd="0" destOrd="0" presId="urn:microsoft.com/office/officeart/2005/8/layout/default"/>
    <dgm:cxn modelId="{4B1720D9-7362-4C2D-9914-D726928CA42A}" srcId="{F0079229-246C-47F5-8EA7-DD8D311B6975}" destId="{9E613AFD-776F-4B09-8D67-EA9153003D9B}" srcOrd="4" destOrd="0" parTransId="{40BD7F08-FFFC-49C4-9A84-A15500D4EDD3}" sibTransId="{97DD3E6F-D27F-4A19-8321-7483399B0A85}"/>
    <dgm:cxn modelId="{77AC6AF7-4ED3-4846-B177-928F054125AB}" type="presOf" srcId="{5833A5DA-F441-4092-AF23-3F35B73C867C}" destId="{0073163B-F12E-4E0F-AFD2-E17952E29071}" srcOrd="0" destOrd="0" presId="urn:microsoft.com/office/officeart/2005/8/layout/default"/>
    <dgm:cxn modelId="{B737F487-FBD7-461D-9F56-602775CAFEF7}" type="presParOf" srcId="{AC61C813-F565-46D4-8808-D0194D04C3BA}" destId="{0073163B-F12E-4E0F-AFD2-E17952E29071}" srcOrd="0" destOrd="0" presId="urn:microsoft.com/office/officeart/2005/8/layout/default"/>
    <dgm:cxn modelId="{1D515A6E-C263-4C73-B94F-FE83A517CDA5}" type="presParOf" srcId="{AC61C813-F565-46D4-8808-D0194D04C3BA}" destId="{88648E48-09C0-44A1-B112-CDC9E45953C9}" srcOrd="1" destOrd="0" presId="urn:microsoft.com/office/officeart/2005/8/layout/default"/>
    <dgm:cxn modelId="{4244A892-4379-4A97-B020-5931E4D0BCCA}" type="presParOf" srcId="{AC61C813-F565-46D4-8808-D0194D04C3BA}" destId="{58C001E0-E521-4778-9B22-62767F362E7C}" srcOrd="2" destOrd="0" presId="urn:microsoft.com/office/officeart/2005/8/layout/default"/>
    <dgm:cxn modelId="{DD639616-6C5F-4FA7-B9F1-272A404B108A}" type="presParOf" srcId="{AC61C813-F565-46D4-8808-D0194D04C3BA}" destId="{2E5CEAC6-A790-4B43-A4B6-3220765E1E64}" srcOrd="3" destOrd="0" presId="urn:microsoft.com/office/officeart/2005/8/layout/default"/>
    <dgm:cxn modelId="{65C808CA-C318-4B28-9777-07951C8396FA}" type="presParOf" srcId="{AC61C813-F565-46D4-8808-D0194D04C3BA}" destId="{45DF7A72-1DD6-489F-91CB-A70020D0FA74}" srcOrd="4" destOrd="0" presId="urn:microsoft.com/office/officeart/2005/8/layout/default"/>
    <dgm:cxn modelId="{B7073314-EFFC-43DD-8949-11994F2E7D86}" type="presParOf" srcId="{AC61C813-F565-46D4-8808-D0194D04C3BA}" destId="{7E236BB7-72DA-488D-B826-933409C4C8DD}" srcOrd="5" destOrd="0" presId="urn:microsoft.com/office/officeart/2005/8/layout/default"/>
    <dgm:cxn modelId="{7DEB0394-31E1-4D6D-A4C8-3E7B82109F32}" type="presParOf" srcId="{AC61C813-F565-46D4-8808-D0194D04C3BA}" destId="{1E0F8A62-2672-439D-9CFA-082073FDB8C8}" srcOrd="6" destOrd="0" presId="urn:microsoft.com/office/officeart/2005/8/layout/default"/>
    <dgm:cxn modelId="{8AB17579-E853-4747-9F78-3AAA177CDDBB}" type="presParOf" srcId="{AC61C813-F565-46D4-8808-D0194D04C3BA}" destId="{ACCCFDD7-E804-4F2E-80FF-1AD19009D196}" srcOrd="7" destOrd="0" presId="urn:microsoft.com/office/officeart/2005/8/layout/default"/>
    <dgm:cxn modelId="{67C74F28-59D0-4861-A4C4-0F6E15FA57F1}" type="presParOf" srcId="{AC61C813-F565-46D4-8808-D0194D04C3BA}" destId="{050A67F5-A160-49AF-B57B-2266A517C2F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25442-67A6-477A-BE9B-B7EB4C1CBA22}">
      <dsp:nvSpPr>
        <dsp:cNvPr id="0" name=""/>
        <dsp:cNvSpPr/>
      </dsp:nvSpPr>
      <dsp:spPr>
        <a:xfrm>
          <a:off x="137269" y="912466"/>
          <a:ext cx="3210715" cy="100334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79602"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Achieves public or citizen ownership and support of government programs and projects</a:t>
          </a:r>
          <a:endParaRPr lang="en-GB" sz="1500" kern="1200"/>
        </a:p>
      </dsp:txBody>
      <dsp:txXfrm>
        <a:off x="137269" y="912466"/>
        <a:ext cx="3210715" cy="1003348"/>
      </dsp:txXfrm>
    </dsp:sp>
    <dsp:sp modelId="{34A1F5D3-CBF2-4434-ADF5-1268071CF5FC}">
      <dsp:nvSpPr>
        <dsp:cNvPr id="0" name=""/>
        <dsp:cNvSpPr/>
      </dsp:nvSpPr>
      <dsp:spPr>
        <a:xfrm>
          <a:off x="3489" y="767538"/>
          <a:ext cx="702344" cy="105351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5C5A03-0BF2-449E-AD3B-CD824B548304}">
      <dsp:nvSpPr>
        <dsp:cNvPr id="0" name=""/>
        <dsp:cNvSpPr/>
      </dsp:nvSpPr>
      <dsp:spPr>
        <a:xfrm>
          <a:off x="3732576" y="912466"/>
          <a:ext cx="3210715" cy="100334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79602"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Supports needs-based policy formulation and planning</a:t>
          </a:r>
        </a:p>
        <a:p>
          <a:pPr marL="0" lvl="0" indent="0" algn="l" defTabSz="666750">
            <a:lnSpc>
              <a:spcPct val="90000"/>
            </a:lnSpc>
            <a:spcBef>
              <a:spcPct val="0"/>
            </a:spcBef>
            <a:spcAft>
              <a:spcPct val="35000"/>
            </a:spcAft>
            <a:buNone/>
          </a:pPr>
          <a:endParaRPr lang="en-GB" sz="1500" kern="1200"/>
        </a:p>
      </dsp:txBody>
      <dsp:txXfrm>
        <a:off x="3732576" y="912466"/>
        <a:ext cx="3210715" cy="1003348"/>
      </dsp:txXfrm>
    </dsp:sp>
    <dsp:sp modelId="{1DD93DF0-2153-4EC7-9ACF-CAD05101C254}">
      <dsp:nvSpPr>
        <dsp:cNvPr id="0" name=""/>
        <dsp:cNvSpPr/>
      </dsp:nvSpPr>
      <dsp:spPr>
        <a:xfrm>
          <a:off x="3598796" y="767538"/>
          <a:ext cx="702344" cy="1053516"/>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E63200-0A81-4287-828F-DF2DE66CDB56}">
      <dsp:nvSpPr>
        <dsp:cNvPr id="0" name=""/>
        <dsp:cNvSpPr/>
      </dsp:nvSpPr>
      <dsp:spPr>
        <a:xfrm>
          <a:off x="137269" y="2175571"/>
          <a:ext cx="3210715" cy="100334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79602"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Increases efficient resource allocation and utilization</a:t>
          </a:r>
          <a:endParaRPr lang="en-GB" sz="1500" kern="1200"/>
        </a:p>
      </dsp:txBody>
      <dsp:txXfrm>
        <a:off x="137269" y="2175571"/>
        <a:ext cx="3210715" cy="1003348"/>
      </dsp:txXfrm>
    </dsp:sp>
    <dsp:sp modelId="{46235BD0-7833-481E-B4D8-F5C00502CA84}">
      <dsp:nvSpPr>
        <dsp:cNvPr id="0" name=""/>
        <dsp:cNvSpPr/>
      </dsp:nvSpPr>
      <dsp:spPr>
        <a:xfrm>
          <a:off x="3489" y="2030643"/>
          <a:ext cx="702344" cy="105351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13CEEC-700A-419E-A2A6-3FD6DB3D8B83}">
      <dsp:nvSpPr>
        <dsp:cNvPr id="0" name=""/>
        <dsp:cNvSpPr/>
      </dsp:nvSpPr>
      <dsp:spPr>
        <a:xfrm>
          <a:off x="3732576" y="2175571"/>
          <a:ext cx="3210715" cy="100334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79602"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Achieves target outputs </a:t>
          </a:r>
        </a:p>
        <a:p>
          <a:pPr marL="0" lvl="0" indent="0" algn="l" defTabSz="666750">
            <a:lnSpc>
              <a:spcPct val="90000"/>
            </a:lnSpc>
            <a:spcBef>
              <a:spcPct val="0"/>
            </a:spcBef>
            <a:spcAft>
              <a:spcPct val="35000"/>
            </a:spcAft>
            <a:buNone/>
          </a:pPr>
          <a:r>
            <a:rPr lang="en-US" sz="1500" kern="1200"/>
            <a:t>and outcomes</a:t>
          </a:r>
          <a:endParaRPr lang="en-GB" sz="1500" kern="1200"/>
        </a:p>
      </dsp:txBody>
      <dsp:txXfrm>
        <a:off x="3732576" y="2175571"/>
        <a:ext cx="3210715" cy="1003348"/>
      </dsp:txXfrm>
    </dsp:sp>
    <dsp:sp modelId="{C94CA177-03F1-4112-A62F-73C5602F3D56}">
      <dsp:nvSpPr>
        <dsp:cNvPr id="0" name=""/>
        <dsp:cNvSpPr/>
      </dsp:nvSpPr>
      <dsp:spPr>
        <a:xfrm>
          <a:off x="3598796" y="2030643"/>
          <a:ext cx="702344" cy="105351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E70EEA-1F1F-42EA-B8CD-3538D5939903}">
      <dsp:nvSpPr>
        <dsp:cNvPr id="0" name=""/>
        <dsp:cNvSpPr/>
      </dsp:nvSpPr>
      <dsp:spPr>
        <a:xfrm>
          <a:off x="137269" y="3438675"/>
          <a:ext cx="3210715" cy="100334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79602"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Promotes increased accountability and transparency</a:t>
          </a:r>
        </a:p>
      </dsp:txBody>
      <dsp:txXfrm>
        <a:off x="137269" y="3438675"/>
        <a:ext cx="3210715" cy="1003348"/>
      </dsp:txXfrm>
    </dsp:sp>
    <dsp:sp modelId="{6D462D57-723D-4D6E-A5F3-3465F2017BD5}">
      <dsp:nvSpPr>
        <dsp:cNvPr id="0" name=""/>
        <dsp:cNvSpPr/>
      </dsp:nvSpPr>
      <dsp:spPr>
        <a:xfrm>
          <a:off x="3489" y="3293747"/>
          <a:ext cx="702344" cy="1053516"/>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E97007-FBFA-4B69-A23C-B25C8F4476EA}">
      <dsp:nvSpPr>
        <dsp:cNvPr id="0" name=""/>
        <dsp:cNvSpPr/>
      </dsp:nvSpPr>
      <dsp:spPr>
        <a:xfrm>
          <a:off x="3732576" y="3438675"/>
          <a:ext cx="3210715" cy="1003348"/>
        </a:xfrm>
        <a:prstGeom prst="rect">
          <a:avLst/>
        </a:prstGeom>
        <a:solidFill>
          <a:schemeClr val="bg1">
            <a:alpha val="4000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79602"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Enables you to have</a:t>
          </a:r>
          <a:r>
            <a:rPr lang="en-US" sz="1500" u="none" kern="1200"/>
            <a:t> an</a:t>
          </a:r>
          <a:br>
            <a:rPr lang="en-US" sz="1500" kern="1200"/>
          </a:br>
          <a:r>
            <a:rPr lang="en-US" sz="1500" kern="1200"/>
            <a:t>influence on decisions made </a:t>
          </a:r>
          <a:br>
            <a:rPr lang="en-US" sz="1500" kern="1200"/>
          </a:br>
          <a:r>
            <a:rPr lang="en-US" sz="1500" kern="1200"/>
            <a:t>in your community, region and country</a:t>
          </a:r>
        </a:p>
      </dsp:txBody>
      <dsp:txXfrm>
        <a:off x="3732576" y="3438675"/>
        <a:ext cx="3210715" cy="1003348"/>
      </dsp:txXfrm>
    </dsp:sp>
    <dsp:sp modelId="{7D768CE7-BCA6-4F80-8474-5C403383B96B}">
      <dsp:nvSpPr>
        <dsp:cNvPr id="0" name=""/>
        <dsp:cNvSpPr/>
      </dsp:nvSpPr>
      <dsp:spPr>
        <a:xfrm>
          <a:off x="3598796" y="3293747"/>
          <a:ext cx="702344" cy="1053516"/>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3163B-F12E-4E0F-AFD2-E17952E29071}">
      <dsp:nvSpPr>
        <dsp:cNvPr id="0" name=""/>
        <dsp:cNvSpPr/>
      </dsp:nvSpPr>
      <dsp:spPr>
        <a:xfrm>
          <a:off x="0" y="138826"/>
          <a:ext cx="2506211" cy="15037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GB" sz="2800" b="1" kern="1200"/>
            <a:t>Informing</a:t>
          </a:r>
          <a:endParaRPr lang="en-GB" sz="3000" b="1" kern="1200"/>
        </a:p>
        <a:p>
          <a:pPr marL="0" lvl="0" indent="0" algn="ctr" defTabSz="1244600">
            <a:lnSpc>
              <a:spcPct val="90000"/>
            </a:lnSpc>
            <a:spcBef>
              <a:spcPct val="0"/>
            </a:spcBef>
            <a:spcAft>
              <a:spcPct val="35000"/>
            </a:spcAft>
            <a:buNone/>
          </a:pPr>
          <a:r>
            <a:rPr lang="en-GB" sz="1400" i="1" kern="1200"/>
            <a:t>Provide information to public representatives </a:t>
          </a:r>
          <a:r>
            <a:rPr lang="en-GB" sz="1400" i="1" u="none" kern="1200"/>
            <a:t>so they </a:t>
          </a:r>
          <a:r>
            <a:rPr lang="en-GB" sz="1400" i="1" kern="1200"/>
            <a:t>understand the issue, options, solutions</a:t>
          </a:r>
        </a:p>
      </dsp:txBody>
      <dsp:txXfrm>
        <a:off x="0" y="138826"/>
        <a:ext cx="2506211" cy="1503726"/>
      </dsp:txXfrm>
    </dsp:sp>
    <dsp:sp modelId="{58C001E0-E521-4778-9B22-62767F362E7C}">
      <dsp:nvSpPr>
        <dsp:cNvPr id="0" name=""/>
        <dsp:cNvSpPr/>
      </dsp:nvSpPr>
      <dsp:spPr>
        <a:xfrm>
          <a:off x="2756832" y="138826"/>
          <a:ext cx="2506211" cy="15037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GB" sz="2800" b="1" kern="1200"/>
            <a:t>Consulting</a:t>
          </a:r>
          <a:endParaRPr lang="en-GB" sz="3000" b="1" kern="1200"/>
        </a:p>
        <a:p>
          <a:pPr marL="0" lvl="0" indent="0" algn="ctr" defTabSz="1244600">
            <a:lnSpc>
              <a:spcPct val="90000"/>
            </a:lnSpc>
            <a:spcBef>
              <a:spcPct val="0"/>
            </a:spcBef>
            <a:spcAft>
              <a:spcPct val="35000"/>
            </a:spcAft>
            <a:buNone/>
          </a:pPr>
          <a:r>
            <a:rPr lang="en-GB" sz="1400" i="1" kern="1200"/>
            <a:t>Listen to public representatives’ views, evidence and opinions</a:t>
          </a:r>
        </a:p>
        <a:p>
          <a:pPr marL="0" lvl="0" indent="0" algn="ctr" defTabSz="1244600">
            <a:lnSpc>
              <a:spcPct val="90000"/>
            </a:lnSpc>
            <a:spcBef>
              <a:spcPct val="0"/>
            </a:spcBef>
            <a:spcAft>
              <a:spcPct val="35000"/>
            </a:spcAft>
            <a:buNone/>
          </a:pPr>
          <a:endParaRPr lang="en-GB" sz="1400" i="1" kern="1200"/>
        </a:p>
      </dsp:txBody>
      <dsp:txXfrm>
        <a:off x="2756832" y="138826"/>
        <a:ext cx="2506211" cy="1503726"/>
      </dsp:txXfrm>
    </dsp:sp>
    <dsp:sp modelId="{45DF7A72-1DD6-489F-91CB-A70020D0FA74}">
      <dsp:nvSpPr>
        <dsp:cNvPr id="0" name=""/>
        <dsp:cNvSpPr/>
      </dsp:nvSpPr>
      <dsp:spPr>
        <a:xfrm>
          <a:off x="5513664" y="138826"/>
          <a:ext cx="2506211" cy="15037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GB" sz="2800" b="1" kern="1200"/>
            <a:t>Involving</a:t>
          </a:r>
          <a:endParaRPr lang="en-GB" sz="3800" b="1" kern="1200"/>
        </a:p>
        <a:p>
          <a:pPr marL="0" lvl="0" indent="0" algn="ctr" defTabSz="1244600">
            <a:lnSpc>
              <a:spcPct val="90000"/>
            </a:lnSpc>
            <a:spcBef>
              <a:spcPct val="0"/>
            </a:spcBef>
            <a:spcAft>
              <a:spcPct val="35000"/>
            </a:spcAft>
            <a:buNone/>
          </a:pPr>
          <a:r>
            <a:rPr lang="en-GB" sz="1400" i="1" kern="1200"/>
            <a:t>Include public representatives in decision deliberations</a:t>
          </a:r>
        </a:p>
      </dsp:txBody>
      <dsp:txXfrm>
        <a:off x="5513664" y="138826"/>
        <a:ext cx="2506211" cy="1503726"/>
      </dsp:txXfrm>
    </dsp:sp>
    <dsp:sp modelId="{1E0F8A62-2672-439D-9CFA-082073FDB8C8}">
      <dsp:nvSpPr>
        <dsp:cNvPr id="0" name=""/>
        <dsp:cNvSpPr/>
      </dsp:nvSpPr>
      <dsp:spPr>
        <a:xfrm>
          <a:off x="1378416" y="1893174"/>
          <a:ext cx="2506211" cy="15037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GB" sz="2800" b="1" kern="1200"/>
            <a:t>Collaborating</a:t>
          </a:r>
          <a:endParaRPr lang="en-GB" sz="1900" b="1" kern="1200"/>
        </a:p>
        <a:p>
          <a:pPr marL="0" lvl="0" indent="0" algn="ctr" defTabSz="1244600">
            <a:lnSpc>
              <a:spcPct val="90000"/>
            </a:lnSpc>
            <a:spcBef>
              <a:spcPct val="0"/>
            </a:spcBef>
            <a:spcAft>
              <a:spcPct val="35000"/>
            </a:spcAft>
            <a:buNone/>
          </a:pPr>
          <a:r>
            <a:rPr lang="en-GB" sz="1400" i="1" kern="1200"/>
            <a:t>Develop decision-making criteria together</a:t>
          </a:r>
        </a:p>
      </dsp:txBody>
      <dsp:txXfrm>
        <a:off x="1378416" y="1893174"/>
        <a:ext cx="2506211" cy="1503726"/>
      </dsp:txXfrm>
    </dsp:sp>
    <dsp:sp modelId="{050A67F5-A160-49AF-B57B-2266A517C2FF}">
      <dsp:nvSpPr>
        <dsp:cNvPr id="0" name=""/>
        <dsp:cNvSpPr/>
      </dsp:nvSpPr>
      <dsp:spPr>
        <a:xfrm>
          <a:off x="4135248" y="1893174"/>
          <a:ext cx="2506211" cy="15037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GB" sz="2800" b="1" kern="1200"/>
            <a:t>Empowering</a:t>
          </a:r>
          <a:endParaRPr lang="en-GB" sz="3200" b="1" kern="1200"/>
        </a:p>
        <a:p>
          <a:pPr marL="0" lvl="0" indent="0" algn="ctr" defTabSz="1244600">
            <a:lnSpc>
              <a:spcPct val="90000"/>
            </a:lnSpc>
            <a:spcBef>
              <a:spcPct val="0"/>
            </a:spcBef>
            <a:spcAft>
              <a:spcPct val="35000"/>
            </a:spcAft>
            <a:buNone/>
          </a:pPr>
          <a:r>
            <a:rPr lang="en-GB" sz="1400" i="1" kern="1200"/>
            <a:t>Enable public representatives to make and influence decisions</a:t>
          </a:r>
        </a:p>
      </dsp:txBody>
      <dsp:txXfrm>
        <a:off x="4135248" y="1893174"/>
        <a:ext cx="2506211" cy="1503726"/>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C3BBA-A6D8-4D37-BA04-8E4A1240F339}" type="datetimeFigureOut">
              <a:rPr lang="en-GB" smtClean="0"/>
              <a:t>25/05/2021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67B82C-ECF0-48E1-8D63-FA38867706C3}" type="slidenum">
              <a:rPr lang="en-GB" smtClean="0"/>
              <a:t>‹#›</a:t>
            </a:fld>
            <a:endParaRPr lang="en-GB"/>
          </a:p>
        </p:txBody>
      </p:sp>
    </p:spTree>
    <p:extLst>
      <p:ext uri="{BB962C8B-B14F-4D97-AF65-F5344CB8AC3E}">
        <p14:creationId xmlns:p14="http://schemas.microsoft.com/office/powerpoint/2010/main" val="2081565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18A155-9B09-DB49-9884-7E93CCEB3B8C}"/>
              </a:ext>
            </a:extLst>
          </p:cNvPr>
          <p:cNvSpPr/>
          <p:nvPr userDrawn="1"/>
        </p:nvSpPr>
        <p:spPr>
          <a:xfrm>
            <a:off x="-2" y="6227"/>
            <a:ext cx="914400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446898B-C274-FF4F-BF48-5583D9B65170}"/>
              </a:ext>
            </a:extLst>
          </p:cNvPr>
          <p:cNvSpPr>
            <a:spLocks noGrp="1"/>
          </p:cNvSpPr>
          <p:nvPr>
            <p:ph type="ctrTitle" hasCustomPrompt="1"/>
          </p:nvPr>
        </p:nvSpPr>
        <p:spPr>
          <a:xfrm>
            <a:off x="287338" y="675879"/>
            <a:ext cx="8569325" cy="725033"/>
          </a:xfrm>
          <a:prstGeom prst="rect">
            <a:avLst/>
          </a:prstGeom>
          <a:solidFill>
            <a:srgbClr val="74C5B6"/>
          </a:solidFill>
        </p:spPr>
        <p:txBody>
          <a:bodyPr anchor="ctr">
            <a:noAutofit/>
          </a:bodyPr>
          <a:lstStyle>
            <a:lvl1pPr algn="l">
              <a:defRPr sz="3200" b="1" i="0">
                <a:solidFill>
                  <a:schemeClr val="bg1"/>
                </a:solidFill>
                <a:latin typeface="Arial Black" panose="020B0604020202020204" pitchFamily="34" charset="0"/>
                <a:cs typeface="Arial Black" panose="020B0604020202020204" pitchFamily="34" charset="0"/>
              </a:defRPr>
            </a:lvl1pPr>
          </a:lstStyle>
          <a:p>
            <a:r>
              <a:rPr lang="en-US"/>
              <a:t>MASTER TITLE STYLE</a:t>
            </a:r>
          </a:p>
        </p:txBody>
      </p:sp>
      <p:sp>
        <p:nvSpPr>
          <p:cNvPr id="8" name="Subtitle 2">
            <a:extLst>
              <a:ext uri="{FF2B5EF4-FFF2-40B4-BE49-F238E27FC236}">
                <a16:creationId xmlns:a16="http://schemas.microsoft.com/office/drawing/2014/main" id="{784BD8C1-5BC1-ED42-813A-EAF651CE3B8C}"/>
              </a:ext>
            </a:extLst>
          </p:cNvPr>
          <p:cNvSpPr>
            <a:spLocks noGrp="1"/>
          </p:cNvSpPr>
          <p:nvPr>
            <p:ph type="subTitle" idx="1"/>
          </p:nvPr>
        </p:nvSpPr>
        <p:spPr>
          <a:xfrm>
            <a:off x="287335" y="1723869"/>
            <a:ext cx="8569325" cy="346695"/>
          </a:xfrm>
          <a:prstGeom prst="rect">
            <a:avLst/>
          </a:prstGeom>
        </p:spPr>
        <p:txBody>
          <a:bodyPr>
            <a:noAutofit/>
          </a:bodyPr>
          <a:lstStyle>
            <a:lvl1pPr marL="0" indent="0" algn="l">
              <a:buNone/>
              <a:defRPr sz="2400" b="1" i="0">
                <a:solidFill>
                  <a:schemeClr val="tx2"/>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7" name="Picture 26">
            <a:extLst>
              <a:ext uri="{FF2B5EF4-FFF2-40B4-BE49-F238E27FC236}">
                <a16:creationId xmlns:a16="http://schemas.microsoft.com/office/drawing/2014/main" id="{CC835561-F1A0-3D40-9045-956CC1E7DF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592" y="5681273"/>
            <a:ext cx="2295501" cy="1145726"/>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6FE55C17-798B-0841-A750-63E48F908CF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90319" y="5681272"/>
            <a:ext cx="2627616" cy="948281"/>
          </a:xfrm>
          <a:prstGeom prst="rect">
            <a:avLst/>
          </a:prstGeom>
        </p:spPr>
      </p:pic>
      <p:pic>
        <p:nvPicPr>
          <p:cNvPr id="5" name="Picture 4" descr="A white circle with a black background&#10;&#10;Description automatically generated with low confidence">
            <a:extLst>
              <a:ext uri="{FF2B5EF4-FFF2-40B4-BE49-F238E27FC236}">
                <a16:creationId xmlns:a16="http://schemas.microsoft.com/office/drawing/2014/main" id="{3224C006-0D3A-3946-8AD7-A88D58309D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85931" y="1783814"/>
            <a:ext cx="4356430" cy="4356430"/>
          </a:xfrm>
          <a:prstGeom prst="rect">
            <a:avLst/>
          </a:prstGeom>
        </p:spPr>
      </p:pic>
      <p:pic>
        <p:nvPicPr>
          <p:cNvPr id="4" name="Picture 3">
            <a:extLst>
              <a:ext uri="{FF2B5EF4-FFF2-40B4-BE49-F238E27FC236}">
                <a16:creationId xmlns:a16="http://schemas.microsoft.com/office/drawing/2014/main" id="{5BFD34F5-08D1-FA4E-8E44-9F07FEE781A1}"/>
              </a:ext>
            </a:extLst>
          </p:cNvPr>
          <p:cNvPicPr>
            <a:picLocks noChangeAspect="1"/>
          </p:cNvPicPr>
          <p:nvPr userDrawn="1"/>
        </p:nvPicPr>
        <p:blipFill>
          <a:blip r:embed="rId5"/>
          <a:stretch>
            <a:fillRect/>
          </a:stretch>
        </p:blipFill>
        <p:spPr>
          <a:xfrm>
            <a:off x="4887885" y="2722939"/>
            <a:ext cx="3952523" cy="4201500"/>
          </a:xfrm>
          <a:prstGeom prst="rect">
            <a:avLst/>
          </a:prstGeom>
        </p:spPr>
      </p:pic>
    </p:spTree>
    <p:extLst>
      <p:ext uri="{BB962C8B-B14F-4D97-AF65-F5344CB8AC3E}">
        <p14:creationId xmlns:p14="http://schemas.microsoft.com/office/powerpoint/2010/main" val="3843223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Divider slide option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A9C29F-881F-D34F-AAE9-8E18B35D652D}"/>
              </a:ext>
            </a:extLst>
          </p:cNvPr>
          <p:cNvSpPr/>
          <p:nvPr userDrawn="1"/>
        </p:nvSpPr>
        <p:spPr>
          <a:xfrm>
            <a:off x="0" y="0"/>
            <a:ext cx="9144000" cy="68580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B6E950D-157A-FF48-BB1E-A61168A663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47484" y="339149"/>
            <a:ext cx="709179" cy="810490"/>
          </a:xfrm>
          <a:prstGeom prst="rect">
            <a:avLst/>
          </a:prstGeom>
        </p:spPr>
      </p:pic>
      <p:sp>
        <p:nvSpPr>
          <p:cNvPr id="3" name="Subtitle 2">
            <a:extLst>
              <a:ext uri="{FF2B5EF4-FFF2-40B4-BE49-F238E27FC236}">
                <a16:creationId xmlns:a16="http://schemas.microsoft.com/office/drawing/2014/main" id="{49C67A7F-8749-464D-B788-919A213137CA}"/>
              </a:ext>
            </a:extLst>
          </p:cNvPr>
          <p:cNvSpPr>
            <a:spLocks noGrp="1"/>
          </p:cNvSpPr>
          <p:nvPr>
            <p:ph type="subTitle" idx="1"/>
          </p:nvPr>
        </p:nvSpPr>
        <p:spPr>
          <a:xfrm>
            <a:off x="287338" y="3429000"/>
            <a:ext cx="5237162" cy="346695"/>
          </a:xfrm>
          <a:prstGeom prst="rect">
            <a:avLst/>
          </a:prstGeom>
        </p:spPr>
        <p:txBody>
          <a:bodyPr>
            <a:normAutofit/>
          </a:bodyPr>
          <a:lstStyle>
            <a:lvl1pPr marL="0" indent="0" algn="l">
              <a:buNone/>
              <a:defRPr sz="2400" b="1" i="0">
                <a:solidFill>
                  <a:schemeClr val="tx2"/>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 name="Title 1">
            <a:extLst>
              <a:ext uri="{FF2B5EF4-FFF2-40B4-BE49-F238E27FC236}">
                <a16:creationId xmlns:a16="http://schemas.microsoft.com/office/drawing/2014/main" id="{A20ABC88-D942-D445-8548-77AF2DC78D44}"/>
              </a:ext>
            </a:extLst>
          </p:cNvPr>
          <p:cNvSpPr>
            <a:spLocks noGrp="1"/>
          </p:cNvSpPr>
          <p:nvPr>
            <p:ph type="ctrTitle" hasCustomPrompt="1"/>
          </p:nvPr>
        </p:nvSpPr>
        <p:spPr>
          <a:xfrm>
            <a:off x="287336" y="2397999"/>
            <a:ext cx="6230005" cy="725033"/>
          </a:xfrm>
          <a:prstGeom prst="rect">
            <a:avLst/>
          </a:prstGeom>
        </p:spPr>
        <p:txBody>
          <a:bodyPr anchor="b">
            <a:noAutofit/>
          </a:bodyPr>
          <a:lstStyle>
            <a:lvl1pPr algn="l">
              <a:defRPr sz="3200" b="1" i="0" strike="noStrike">
                <a:latin typeface="Arial Black" panose="020B0604020202020204" pitchFamily="34" charset="0"/>
                <a:cs typeface="Arial Black" panose="020B0604020202020204" pitchFamily="34" charset="0"/>
              </a:defRPr>
            </a:lvl1pPr>
          </a:lstStyle>
          <a:p>
            <a:r>
              <a:rPr lang="en-US"/>
              <a:t>MASTER TITLE STYLE</a:t>
            </a:r>
          </a:p>
        </p:txBody>
      </p:sp>
      <p:pic>
        <p:nvPicPr>
          <p:cNvPr id="6" name="Picture 5">
            <a:extLst>
              <a:ext uri="{FF2B5EF4-FFF2-40B4-BE49-F238E27FC236}">
                <a16:creationId xmlns:a16="http://schemas.microsoft.com/office/drawing/2014/main" id="{ABA011FE-92F5-0C46-A636-4EB514C7C1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3385" y="6037117"/>
            <a:ext cx="2364859" cy="942693"/>
          </a:xfrm>
          <a:prstGeom prst="rect">
            <a:avLst/>
          </a:prstGeom>
        </p:spPr>
      </p:pic>
      <p:pic>
        <p:nvPicPr>
          <p:cNvPr id="10" name="Picture 9">
            <a:extLst>
              <a:ext uri="{FF2B5EF4-FFF2-40B4-BE49-F238E27FC236}">
                <a16:creationId xmlns:a16="http://schemas.microsoft.com/office/drawing/2014/main" id="{8CFAC050-784C-5D4E-94B9-9D0B668FA2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64799" y="6037117"/>
            <a:ext cx="2364859" cy="942693"/>
          </a:xfrm>
          <a:prstGeom prst="rect">
            <a:avLst/>
          </a:prstGeom>
        </p:spPr>
      </p:pic>
      <p:pic>
        <p:nvPicPr>
          <p:cNvPr id="11" name="Picture 10">
            <a:extLst>
              <a:ext uri="{FF2B5EF4-FFF2-40B4-BE49-F238E27FC236}">
                <a16:creationId xmlns:a16="http://schemas.microsoft.com/office/drawing/2014/main" id="{EDA045C3-D305-234F-B5CC-1374E01B8D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71341" y="6037117"/>
            <a:ext cx="2364859" cy="942693"/>
          </a:xfrm>
          <a:prstGeom prst="rect">
            <a:avLst/>
          </a:prstGeom>
        </p:spPr>
      </p:pic>
      <p:pic>
        <p:nvPicPr>
          <p:cNvPr id="12" name="Picture 11">
            <a:extLst>
              <a:ext uri="{FF2B5EF4-FFF2-40B4-BE49-F238E27FC236}">
                <a16:creationId xmlns:a16="http://schemas.microsoft.com/office/drawing/2014/main" id="{72230338-4D66-C142-9DFC-0E5DF6B3C9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050" y="6037117"/>
            <a:ext cx="2364859" cy="942693"/>
          </a:xfrm>
          <a:prstGeom prst="rect">
            <a:avLst/>
          </a:prstGeom>
        </p:spPr>
      </p:pic>
      <p:pic>
        <p:nvPicPr>
          <p:cNvPr id="17" name="Picture 16">
            <a:extLst>
              <a:ext uri="{FF2B5EF4-FFF2-40B4-BE49-F238E27FC236}">
                <a16:creationId xmlns:a16="http://schemas.microsoft.com/office/drawing/2014/main" id="{275BA9A8-2306-904C-8D9F-E2A861EB0BF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816" y="3109767"/>
            <a:ext cx="8483600" cy="368300"/>
          </a:xfrm>
          <a:prstGeom prst="rect">
            <a:avLst/>
          </a:prstGeom>
        </p:spPr>
      </p:pic>
      <p:pic>
        <p:nvPicPr>
          <p:cNvPr id="14" name="Picture 13">
            <a:extLst>
              <a:ext uri="{FF2B5EF4-FFF2-40B4-BE49-F238E27FC236}">
                <a16:creationId xmlns:a16="http://schemas.microsoft.com/office/drawing/2014/main" id="{7F186DDC-96B1-AF43-9590-DA4D126F0DA7}"/>
              </a:ext>
            </a:extLst>
          </p:cNvPr>
          <p:cNvPicPr>
            <a:picLocks noChangeAspect="1"/>
          </p:cNvPicPr>
          <p:nvPr userDrawn="1"/>
        </p:nvPicPr>
        <p:blipFill>
          <a:blip r:embed="rId5"/>
          <a:stretch>
            <a:fillRect/>
          </a:stretch>
        </p:blipFill>
        <p:spPr>
          <a:xfrm>
            <a:off x="-59352" y="5383037"/>
            <a:ext cx="1224198" cy="1535868"/>
          </a:xfrm>
          <a:prstGeom prst="rect">
            <a:avLst/>
          </a:prstGeom>
        </p:spPr>
      </p:pic>
      <p:pic>
        <p:nvPicPr>
          <p:cNvPr id="15" name="Picture 14">
            <a:extLst>
              <a:ext uri="{FF2B5EF4-FFF2-40B4-BE49-F238E27FC236}">
                <a16:creationId xmlns:a16="http://schemas.microsoft.com/office/drawing/2014/main" id="{C279618A-22DB-8440-AA62-EC9C857A95CF}"/>
              </a:ext>
            </a:extLst>
          </p:cNvPr>
          <p:cNvPicPr>
            <a:picLocks noChangeAspect="1"/>
          </p:cNvPicPr>
          <p:nvPr userDrawn="1"/>
        </p:nvPicPr>
        <p:blipFill>
          <a:blip r:embed="rId6"/>
          <a:stretch>
            <a:fillRect/>
          </a:stretch>
        </p:blipFill>
        <p:spPr>
          <a:xfrm>
            <a:off x="5742695" y="4739334"/>
            <a:ext cx="3113968" cy="2093424"/>
          </a:xfrm>
          <a:prstGeom prst="rect">
            <a:avLst/>
          </a:prstGeom>
        </p:spPr>
      </p:pic>
    </p:spTree>
    <p:extLst>
      <p:ext uri="{BB962C8B-B14F-4D97-AF65-F5344CB8AC3E}">
        <p14:creationId xmlns:p14="http://schemas.microsoft.com/office/powerpoint/2010/main" val="21860826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548A7-7A3A-C044-AB35-E5A7AEB2A6CD}"/>
              </a:ext>
            </a:extLst>
          </p:cNvPr>
          <p:cNvSpPr>
            <a:spLocks noGrp="1"/>
          </p:cNvSpPr>
          <p:nvPr>
            <p:ph type="title" hasCustomPrompt="1"/>
          </p:nvPr>
        </p:nvSpPr>
        <p:spPr>
          <a:xfrm>
            <a:off x="298223" y="240366"/>
            <a:ext cx="8558439" cy="639791"/>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351A262-87D8-9846-BED5-4C9BD7425486}"/>
              </a:ext>
            </a:extLst>
          </p:cNvPr>
          <p:cNvSpPr>
            <a:spLocks noGrp="1"/>
          </p:cNvSpPr>
          <p:nvPr>
            <p:ph idx="1"/>
          </p:nvPr>
        </p:nvSpPr>
        <p:spPr>
          <a:xfrm>
            <a:off x="298224" y="1268413"/>
            <a:ext cx="8558439" cy="4706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02DC49-1848-AB4B-928F-AC979BBA3776}"/>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spTree>
    <p:extLst>
      <p:ext uri="{BB962C8B-B14F-4D97-AF65-F5344CB8AC3E}">
        <p14:creationId xmlns:p14="http://schemas.microsoft.com/office/powerpoint/2010/main" val="95843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ED94E-334E-4242-B504-6A30E4D322FB}"/>
              </a:ext>
            </a:extLst>
          </p:cNvPr>
          <p:cNvSpPr>
            <a:spLocks noGrp="1"/>
          </p:cNvSpPr>
          <p:nvPr>
            <p:ph sz="half" idx="1"/>
          </p:nvPr>
        </p:nvSpPr>
        <p:spPr>
          <a:xfrm>
            <a:off x="298451" y="1268413"/>
            <a:ext cx="4227512" cy="472580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D131C840-5C17-9F4D-86B7-1513C9A6D751}"/>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a:p>
        </p:txBody>
      </p:sp>
      <p:sp>
        <p:nvSpPr>
          <p:cNvPr id="9" name="Picture Placeholder 8">
            <a:extLst>
              <a:ext uri="{FF2B5EF4-FFF2-40B4-BE49-F238E27FC236}">
                <a16:creationId xmlns:a16="http://schemas.microsoft.com/office/drawing/2014/main" id="{F268ED2F-6B1C-4942-9F60-14782A82C594}"/>
              </a:ext>
            </a:extLst>
          </p:cNvPr>
          <p:cNvSpPr>
            <a:spLocks noGrp="1"/>
          </p:cNvSpPr>
          <p:nvPr>
            <p:ph type="pic" sz="quarter" idx="11"/>
          </p:nvPr>
        </p:nvSpPr>
        <p:spPr>
          <a:xfrm>
            <a:off x="4635500" y="1268413"/>
            <a:ext cx="4221163" cy="4734875"/>
          </a:xfrm>
        </p:spPr>
        <p:txBody>
          <a:bodyPr/>
          <a:lstStyle/>
          <a:p>
            <a:endParaRPr lang="en-US"/>
          </a:p>
        </p:txBody>
      </p:sp>
      <p:sp>
        <p:nvSpPr>
          <p:cNvPr id="10" name="Date Placeholder 3">
            <a:extLst>
              <a:ext uri="{FF2B5EF4-FFF2-40B4-BE49-F238E27FC236}">
                <a16:creationId xmlns:a16="http://schemas.microsoft.com/office/drawing/2014/main" id="{5DFC2DDD-374D-9440-A86D-910CF8A0950E}"/>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spTree>
    <p:extLst>
      <p:ext uri="{BB962C8B-B14F-4D97-AF65-F5344CB8AC3E}">
        <p14:creationId xmlns:p14="http://schemas.microsoft.com/office/powerpoint/2010/main" val="2113627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spTree>
    <p:extLst>
      <p:ext uri="{BB962C8B-B14F-4D97-AF65-F5344CB8AC3E}">
        <p14:creationId xmlns:p14="http://schemas.microsoft.com/office/powerpoint/2010/main" val="3796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7621EB-C2BD-AF4B-89C6-67CDE6BB2EC0}"/>
              </a:ext>
            </a:extLst>
          </p:cNvPr>
          <p:cNvSpPr>
            <a:spLocks noGrp="1"/>
          </p:cNvSpPr>
          <p:nvPr>
            <p:ph type="body" idx="1"/>
          </p:nvPr>
        </p:nvSpPr>
        <p:spPr>
          <a:xfrm>
            <a:off x="287339" y="1268413"/>
            <a:ext cx="8561154" cy="456556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BDACC7-3A2C-5A4F-84DF-74BA910CED25}"/>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pic>
        <p:nvPicPr>
          <p:cNvPr id="8" name="Picture 7">
            <a:extLst>
              <a:ext uri="{FF2B5EF4-FFF2-40B4-BE49-F238E27FC236}">
                <a16:creationId xmlns:a16="http://schemas.microsoft.com/office/drawing/2014/main" id="{83DF5092-1398-D84B-B1A8-123E534CC2E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799" y="6261904"/>
            <a:ext cx="1568177" cy="450733"/>
          </a:xfrm>
          <a:prstGeom prst="rect">
            <a:avLst/>
          </a:prstGeom>
        </p:spPr>
      </p:pic>
      <p:pic>
        <p:nvPicPr>
          <p:cNvPr id="10" name="Picture 9">
            <a:extLst>
              <a:ext uri="{FF2B5EF4-FFF2-40B4-BE49-F238E27FC236}">
                <a16:creationId xmlns:a16="http://schemas.microsoft.com/office/drawing/2014/main" id="{330BC235-9B04-B842-B7DC-316A90B6669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75430" y="305498"/>
            <a:ext cx="373063" cy="426358"/>
          </a:xfrm>
          <a:prstGeom prst="rect">
            <a:avLst/>
          </a:prstGeom>
        </p:spPr>
      </p:pic>
      <p:sp>
        <p:nvSpPr>
          <p:cNvPr id="11" name="Title Placeholder 10">
            <a:extLst>
              <a:ext uri="{FF2B5EF4-FFF2-40B4-BE49-F238E27FC236}">
                <a16:creationId xmlns:a16="http://schemas.microsoft.com/office/drawing/2014/main" id="{85BD5574-C0FD-D140-A2C3-5ACD19F91019}"/>
              </a:ext>
            </a:extLst>
          </p:cNvPr>
          <p:cNvSpPr>
            <a:spLocks noGrp="1"/>
          </p:cNvSpPr>
          <p:nvPr>
            <p:ph type="title"/>
          </p:nvPr>
        </p:nvSpPr>
        <p:spPr>
          <a:xfrm>
            <a:off x="310015" y="294612"/>
            <a:ext cx="8546647" cy="531115"/>
          </a:xfrm>
          <a:prstGeom prst="rect">
            <a:avLst/>
          </a:prstGeom>
          <a:solidFill>
            <a:srgbClr val="74C5B6"/>
          </a:solidFill>
        </p:spPr>
        <p:txBody>
          <a:bodyPr vert="horz" lIns="91440" tIns="45720" rIns="91440" bIns="45720" rtlCol="0" anchor="ctr">
            <a:noAutofit/>
          </a:bodyPr>
          <a:lstStyle/>
          <a:p>
            <a:r>
              <a:rPr lang="en-US"/>
              <a:t>CLICK TO EDIT MASTER TITLE STYLE</a:t>
            </a:r>
          </a:p>
        </p:txBody>
      </p:sp>
      <p:pic>
        <p:nvPicPr>
          <p:cNvPr id="6" name="Picture 5">
            <a:extLst>
              <a:ext uri="{FF2B5EF4-FFF2-40B4-BE49-F238E27FC236}">
                <a16:creationId xmlns:a16="http://schemas.microsoft.com/office/drawing/2014/main" id="{829DE1E2-D21D-C348-B83B-358AAD63211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59026" y="5900242"/>
            <a:ext cx="8984974" cy="390066"/>
          </a:xfrm>
          <a:prstGeom prst="rect">
            <a:avLst/>
          </a:prstGeom>
        </p:spPr>
      </p:pic>
    </p:spTree>
    <p:extLst>
      <p:ext uri="{BB962C8B-B14F-4D97-AF65-F5344CB8AC3E}">
        <p14:creationId xmlns:p14="http://schemas.microsoft.com/office/powerpoint/2010/main" val="6135596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7" r:id="rId4"/>
    <p:sldLayoutId id="2147483679" r:id="rId5"/>
  </p:sldLayoutIdLst>
  <p:txStyles>
    <p:titleStyle>
      <a:lvl1pPr algn="l" defTabSz="685800" rtl="0" eaLnBrk="1" latinLnBrk="0" hangingPunct="1">
        <a:lnSpc>
          <a:spcPct val="90000"/>
        </a:lnSpc>
        <a:spcBef>
          <a:spcPct val="0"/>
        </a:spcBef>
        <a:buNone/>
        <a:defRPr sz="2400" b="1" i="0" kern="1200">
          <a:solidFill>
            <a:schemeClr val="bg1"/>
          </a:solidFill>
          <a:latin typeface="Arial Black" panose="020B0604020202020204" pitchFamily="34" charset="0"/>
          <a:ea typeface="+mj-ea"/>
          <a:cs typeface="Arial Black" panose="020B0604020202020204" pitchFamily="34" charset="0"/>
        </a:defRPr>
      </a:lvl1pPr>
    </p:titleStyle>
    <p:body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chemeClr val="tx2"/>
          </a:solidFill>
          <a:latin typeface="Arial" panose="020B0604020202020204" pitchFamily="34" charset="0"/>
          <a:ea typeface="+mn-ea"/>
          <a:cs typeface="Arial" panose="020B0604020202020204" pitchFamily="34" charset="0"/>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chemeClr val="tx2"/>
          </a:solidFill>
          <a:latin typeface="Arial" panose="020B0604020202020204" pitchFamily="34" charset="0"/>
          <a:ea typeface="+mn-ea"/>
          <a:cs typeface="Arial" panose="020B0604020202020204" pitchFamily="34" charset="0"/>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i="0" kern="1200">
          <a:solidFill>
            <a:schemeClr val="tx2"/>
          </a:solidFill>
          <a:latin typeface="Arial" panose="020B0604020202020204" pitchFamily="34" charset="0"/>
          <a:ea typeface="+mn-ea"/>
          <a:cs typeface="Arial" panose="020B0604020202020204" pitchFamily="34" charset="0"/>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i="0" kern="1200">
          <a:solidFill>
            <a:schemeClr val="tx2"/>
          </a:solidFill>
          <a:latin typeface="Arial" panose="020B0604020202020204" pitchFamily="34" charset="0"/>
          <a:ea typeface="+mn-ea"/>
          <a:cs typeface="Arial" panose="020B0604020202020204" pitchFamily="34" charset="0"/>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i="0" kern="1200">
          <a:solidFill>
            <a:schemeClr val="tx2"/>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81">
          <p15:clr>
            <a:srgbClr val="F26B43"/>
          </p15:clr>
        </p15:guide>
        <p15:guide id="4" orient="horz" pos="527">
          <p15:clr>
            <a:srgbClr val="F26B43"/>
          </p15:clr>
        </p15:guide>
        <p15:guide id="5" pos="5579">
          <p15:clr>
            <a:srgbClr val="F26B43"/>
          </p15:clr>
        </p15:guide>
        <p15:guide id="8" orient="horz" pos="799">
          <p15:clr>
            <a:srgbClr val="F26B43"/>
          </p15:clr>
        </p15:guide>
        <p15:guide id="9" orient="horz" pos="436">
          <p15:clr>
            <a:srgbClr val="F26B43"/>
          </p15:clr>
        </p15:guide>
        <p15:guide id="10"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mamaye.org/sites/default/files/docs/Tool_public%20participation_0.docx"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hyperlink" Target="https://www.mamaye.org/gpg/e4a-mamaye-advocacy-handbook"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internationalbudget.org/open-budget-survey/country-result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xml"/><Relationship Id="rId1" Type="http://schemas.openxmlformats.org/officeDocument/2006/relationships/video" Target="https://www.youtube.com/embed/n5LSylbvTr0?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1103C-7E0F-4DAD-A193-B67A9E02E47F}"/>
              </a:ext>
            </a:extLst>
          </p:cNvPr>
          <p:cNvSpPr>
            <a:spLocks noGrp="1"/>
          </p:cNvSpPr>
          <p:nvPr>
            <p:ph type="ctrTitle"/>
          </p:nvPr>
        </p:nvSpPr>
        <p:spPr/>
        <p:txBody>
          <a:bodyPr/>
          <a:lstStyle/>
          <a:p>
            <a:r>
              <a:rPr lang="en-GB"/>
              <a:t>Engage in public participation</a:t>
            </a:r>
          </a:p>
        </p:txBody>
      </p:sp>
      <p:sp>
        <p:nvSpPr>
          <p:cNvPr id="3" name="Subtitle 2">
            <a:extLst>
              <a:ext uri="{FF2B5EF4-FFF2-40B4-BE49-F238E27FC236}">
                <a16:creationId xmlns:a16="http://schemas.microsoft.com/office/drawing/2014/main" id="{01B21528-8C7B-4563-AD2F-C62DE77B866D}"/>
              </a:ext>
            </a:extLst>
          </p:cNvPr>
          <p:cNvSpPr>
            <a:spLocks noGrp="1"/>
          </p:cNvSpPr>
          <p:nvPr>
            <p:ph type="subTitle" idx="1"/>
          </p:nvPr>
        </p:nvSpPr>
        <p:spPr/>
        <p:txBody>
          <a:bodyPr/>
          <a:lstStyle/>
          <a:p>
            <a:r>
              <a:rPr lang="en-GB"/>
              <a:t>Training Slides</a:t>
            </a:r>
          </a:p>
        </p:txBody>
      </p:sp>
    </p:spTree>
    <p:extLst>
      <p:ext uri="{BB962C8B-B14F-4D97-AF65-F5344CB8AC3E}">
        <p14:creationId xmlns:p14="http://schemas.microsoft.com/office/powerpoint/2010/main" val="262986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8CECC-FEA9-4BD2-84CD-23FB9C71F06F}"/>
              </a:ext>
            </a:extLst>
          </p:cNvPr>
          <p:cNvSpPr>
            <a:spLocks noGrp="1"/>
          </p:cNvSpPr>
          <p:nvPr>
            <p:ph type="title"/>
          </p:nvPr>
        </p:nvSpPr>
        <p:spPr/>
        <p:txBody>
          <a:bodyPr/>
          <a:lstStyle/>
          <a:p>
            <a:r>
              <a:rPr lang="en-GB"/>
              <a:t>Next steps</a:t>
            </a:r>
          </a:p>
        </p:txBody>
      </p:sp>
      <p:sp>
        <p:nvSpPr>
          <p:cNvPr id="3" name="Content Placeholder 2">
            <a:extLst>
              <a:ext uri="{FF2B5EF4-FFF2-40B4-BE49-F238E27FC236}">
                <a16:creationId xmlns:a16="http://schemas.microsoft.com/office/drawing/2014/main" id="{43B791E2-3884-4F3C-AE60-6252867C7DCA}"/>
              </a:ext>
            </a:extLst>
          </p:cNvPr>
          <p:cNvSpPr>
            <a:spLocks noGrp="1"/>
          </p:cNvSpPr>
          <p:nvPr>
            <p:ph idx="1"/>
          </p:nvPr>
        </p:nvSpPr>
        <p:spPr>
          <a:xfrm>
            <a:off x="287337" y="1268413"/>
            <a:ext cx="8558439" cy="4706360"/>
          </a:xfrm>
        </p:spPr>
        <p:txBody>
          <a:bodyPr vert="horz" lIns="91440" tIns="45720" rIns="91440" bIns="45720" rtlCol="0" anchor="t">
            <a:normAutofit/>
          </a:bodyPr>
          <a:lstStyle/>
          <a:p>
            <a:r>
              <a:rPr lang="en-GB" sz="1600" dirty="0">
                <a:latin typeface="Arial"/>
                <a:cs typeface="Arial"/>
              </a:rPr>
              <a:t>These slides are designed to give you an introduction to engaging in public participation. </a:t>
            </a:r>
            <a:endParaRPr lang="en-GB" sz="1600" dirty="0"/>
          </a:p>
          <a:p>
            <a:pPr marL="15875" indent="0">
              <a:buNone/>
            </a:pPr>
            <a:endParaRPr lang="en-GB" sz="1600" dirty="0"/>
          </a:p>
          <a:p>
            <a:r>
              <a:rPr lang="en-GB" sz="1600" dirty="0">
                <a:latin typeface="Arial"/>
                <a:cs typeface="Arial"/>
              </a:rPr>
              <a:t>Now that you know why it matters, we recommend you look at the </a:t>
            </a:r>
            <a:r>
              <a:rPr lang="en-GB" sz="1600" dirty="0">
                <a:latin typeface="Arial"/>
                <a:cs typeface="Arial"/>
                <a:hlinkClick r:id="rId2"/>
              </a:rPr>
              <a:t>Public Participation tool</a:t>
            </a:r>
            <a:r>
              <a:rPr lang="en-GB" sz="1600" dirty="0">
                <a:latin typeface="Arial"/>
                <a:cs typeface="Arial"/>
              </a:rPr>
              <a:t> that accompanies these slides. </a:t>
            </a:r>
            <a:endParaRPr lang="en-GB" sz="1600" dirty="0"/>
          </a:p>
          <a:p>
            <a:pPr marL="15875" indent="0">
              <a:buNone/>
            </a:pPr>
            <a:endParaRPr lang="en-GB" sz="1600" dirty="0"/>
          </a:p>
          <a:p>
            <a:r>
              <a:rPr lang="en-GB" sz="1600" dirty="0">
                <a:latin typeface="Arial"/>
                <a:cs typeface="Arial"/>
              </a:rPr>
              <a:t>This will help you to develop a memo that is based on your priorities to present during public participation, in order to influence the decisions being made. </a:t>
            </a:r>
            <a:endParaRPr lang="en-GB" sz="1600" dirty="0"/>
          </a:p>
        </p:txBody>
      </p:sp>
    </p:spTree>
    <p:extLst>
      <p:ext uri="{BB962C8B-B14F-4D97-AF65-F5344CB8AC3E}">
        <p14:creationId xmlns:p14="http://schemas.microsoft.com/office/powerpoint/2010/main" val="3698630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D0EF0A-F9CB-4958-B063-0BD29C378342}"/>
              </a:ext>
            </a:extLst>
          </p:cNvPr>
          <p:cNvSpPr>
            <a:spLocks noGrp="1"/>
          </p:cNvSpPr>
          <p:nvPr>
            <p:ph type="subTitle" idx="1"/>
          </p:nvPr>
        </p:nvSpPr>
        <p:spPr>
          <a:xfrm>
            <a:off x="287337" y="3429000"/>
            <a:ext cx="5405891" cy="2612571"/>
          </a:xfrm>
        </p:spPr>
        <p:txBody>
          <a:bodyPr vert="horz" lIns="91440" tIns="45720" rIns="91440" bIns="45720" rtlCol="0" anchor="t">
            <a:normAutofit/>
          </a:bodyPr>
          <a:lstStyle/>
          <a:p>
            <a:pPr marL="15875"/>
            <a:r>
              <a:rPr lang="en-GB" sz="1600">
                <a:cs typeface="Arial"/>
              </a:rPr>
              <a:t>These slides will help you to: </a:t>
            </a:r>
            <a:endParaRPr lang="en-US"/>
          </a:p>
          <a:p>
            <a:pPr marL="285750" indent="-285750">
              <a:buFont typeface="Arial" panose="020B0604020202020204" pitchFamily="34" charset="0"/>
              <a:buChar char="•"/>
            </a:pPr>
            <a:r>
              <a:rPr lang="en-GB" sz="1600" b="0">
                <a:cs typeface="Arial"/>
              </a:rPr>
              <a:t>find out why public participation matters</a:t>
            </a:r>
          </a:p>
          <a:p>
            <a:pPr marL="285750" indent="-285750">
              <a:buFont typeface="Arial" panose="020B0604020202020204" pitchFamily="34" charset="0"/>
              <a:buChar char="•"/>
            </a:pPr>
            <a:r>
              <a:rPr lang="en-GB" sz="1600" b="0">
                <a:cs typeface="Arial"/>
              </a:rPr>
              <a:t>explore what public participation entails </a:t>
            </a:r>
            <a:endParaRPr lang="en-GB" sz="1600" b="0"/>
          </a:p>
          <a:p>
            <a:pPr marL="285750" indent="-285750">
              <a:buFont typeface="Arial" panose="020B0604020202020204" pitchFamily="34" charset="0"/>
              <a:buChar char="•"/>
            </a:pPr>
            <a:r>
              <a:rPr lang="en-GB" sz="1600" b="0"/>
              <a:t>learn from E4A-trained advocates how they have used public participation to achieve their objectives. </a:t>
            </a:r>
          </a:p>
        </p:txBody>
      </p:sp>
      <p:sp>
        <p:nvSpPr>
          <p:cNvPr id="2" name="Title 1">
            <a:extLst>
              <a:ext uri="{FF2B5EF4-FFF2-40B4-BE49-F238E27FC236}">
                <a16:creationId xmlns:a16="http://schemas.microsoft.com/office/drawing/2014/main" id="{8AD1F37C-4756-4E36-A528-C19703FB39AE}"/>
              </a:ext>
            </a:extLst>
          </p:cNvPr>
          <p:cNvSpPr>
            <a:spLocks noGrp="1"/>
          </p:cNvSpPr>
          <p:nvPr>
            <p:ph type="ctrTitle"/>
          </p:nvPr>
        </p:nvSpPr>
        <p:spPr/>
        <p:txBody>
          <a:bodyPr/>
          <a:lstStyle/>
          <a:p>
            <a:r>
              <a:rPr lang="en-US">
                <a:latin typeface="Arial Black"/>
              </a:rPr>
              <a:t>OBJECTIVES</a:t>
            </a:r>
            <a:endParaRPr lang="en-US"/>
          </a:p>
        </p:txBody>
      </p:sp>
    </p:spTree>
    <p:extLst>
      <p:ext uri="{BB962C8B-B14F-4D97-AF65-F5344CB8AC3E}">
        <p14:creationId xmlns:p14="http://schemas.microsoft.com/office/powerpoint/2010/main" val="3830564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47FC8D-EC64-40C6-9B92-7406ACABD886}"/>
              </a:ext>
            </a:extLst>
          </p:cNvPr>
          <p:cNvSpPr/>
          <p:nvPr/>
        </p:nvSpPr>
        <p:spPr>
          <a:xfrm>
            <a:off x="7332327" y="4194496"/>
            <a:ext cx="713064" cy="12583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a:t>Why get involved in public participation? </a:t>
            </a:r>
          </a:p>
        </p:txBody>
      </p:sp>
      <p:graphicFrame>
        <p:nvGraphicFramePr>
          <p:cNvPr id="4" name="Diagram 3">
            <a:extLst>
              <a:ext uri="{FF2B5EF4-FFF2-40B4-BE49-F238E27FC236}">
                <a16:creationId xmlns:a16="http://schemas.microsoft.com/office/drawing/2014/main" id="{8B17D466-6A21-4119-8FEA-B041E9FA3264}"/>
              </a:ext>
            </a:extLst>
          </p:cNvPr>
          <p:cNvGraphicFramePr/>
          <p:nvPr/>
        </p:nvGraphicFramePr>
        <p:xfrm>
          <a:off x="1098609" y="880157"/>
          <a:ext cx="6946782" cy="5209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402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AED5-3178-F948-9FBA-1DB9DDAD3A58}"/>
              </a:ext>
            </a:extLst>
          </p:cNvPr>
          <p:cNvSpPr>
            <a:spLocks noGrp="1"/>
          </p:cNvSpPr>
          <p:nvPr>
            <p:ph type="title"/>
          </p:nvPr>
        </p:nvSpPr>
        <p:spPr/>
        <p:txBody>
          <a:bodyPr/>
          <a:lstStyle/>
          <a:p>
            <a:r>
              <a:rPr lang="en-US"/>
              <a:t>What does public participation entail?</a:t>
            </a:r>
          </a:p>
        </p:txBody>
      </p:sp>
      <p:graphicFrame>
        <p:nvGraphicFramePr>
          <p:cNvPr id="4" name="Diagram 3">
            <a:extLst>
              <a:ext uri="{FF2B5EF4-FFF2-40B4-BE49-F238E27FC236}">
                <a16:creationId xmlns:a16="http://schemas.microsoft.com/office/drawing/2014/main" id="{15A3E6B4-67E6-4495-BDE7-0CCDD6FE3A28}"/>
              </a:ext>
            </a:extLst>
          </p:cNvPr>
          <p:cNvGraphicFramePr/>
          <p:nvPr/>
        </p:nvGraphicFramePr>
        <p:xfrm>
          <a:off x="461394" y="1661136"/>
          <a:ext cx="8019876" cy="3535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06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AED5-3178-F948-9FBA-1DB9DDAD3A58}"/>
              </a:ext>
            </a:extLst>
          </p:cNvPr>
          <p:cNvSpPr>
            <a:spLocks noGrp="1"/>
          </p:cNvSpPr>
          <p:nvPr>
            <p:ph type="title"/>
          </p:nvPr>
        </p:nvSpPr>
        <p:spPr/>
        <p:txBody>
          <a:bodyPr/>
          <a:lstStyle/>
          <a:p>
            <a:r>
              <a:rPr lang="en-US"/>
              <a:t>Legal framework for public participation </a:t>
            </a:r>
          </a:p>
        </p:txBody>
      </p:sp>
      <p:sp>
        <p:nvSpPr>
          <p:cNvPr id="4" name="TextBox 3">
            <a:extLst>
              <a:ext uri="{FF2B5EF4-FFF2-40B4-BE49-F238E27FC236}">
                <a16:creationId xmlns:a16="http://schemas.microsoft.com/office/drawing/2014/main" id="{F44043DB-F7A2-4CDA-BE0B-549FF4FB100E}"/>
              </a:ext>
            </a:extLst>
          </p:cNvPr>
          <p:cNvSpPr txBox="1"/>
          <p:nvPr/>
        </p:nvSpPr>
        <p:spPr>
          <a:xfrm>
            <a:off x="595618" y="1459684"/>
            <a:ext cx="7214532" cy="4093428"/>
          </a:xfrm>
          <a:prstGeom prst="rect">
            <a:avLst/>
          </a:prstGeom>
          <a:noFill/>
        </p:spPr>
        <p:txBody>
          <a:bodyPr wrap="square" rtlCol="0">
            <a:spAutoFit/>
          </a:bodyPr>
          <a:lstStyle/>
          <a:p>
            <a:r>
              <a:rPr lang="en-GB" sz="2000"/>
              <a:t>Many countries will have a legal framework for public participation. </a:t>
            </a:r>
          </a:p>
          <a:p>
            <a:endParaRPr lang="en-GB" sz="2000"/>
          </a:p>
          <a:p>
            <a:r>
              <a:rPr lang="en-GB" sz="2000"/>
              <a:t>Look at documents such as:</a:t>
            </a:r>
          </a:p>
          <a:p>
            <a:pPr marL="285750" indent="-285750">
              <a:buFont typeface="Arial" panose="020B0604020202020204" pitchFamily="34" charset="0"/>
              <a:buChar char="•"/>
            </a:pPr>
            <a:r>
              <a:rPr lang="en-GB" b="1"/>
              <a:t>the Constitution</a:t>
            </a:r>
          </a:p>
          <a:p>
            <a:pPr marL="285750" indent="-285750">
              <a:buFont typeface="Arial" panose="020B0604020202020204" pitchFamily="34" charset="0"/>
              <a:buChar char="•"/>
            </a:pPr>
            <a:r>
              <a:rPr lang="en-GB" b="1"/>
              <a:t>Public Financial Management Act</a:t>
            </a:r>
          </a:p>
          <a:p>
            <a:pPr marL="285750" indent="-285750">
              <a:buFont typeface="Arial" panose="020B0604020202020204" pitchFamily="34" charset="0"/>
              <a:buChar char="•"/>
            </a:pPr>
            <a:r>
              <a:rPr lang="en-GB" b="1"/>
              <a:t>fiscal policy documents </a:t>
            </a:r>
          </a:p>
          <a:p>
            <a:r>
              <a:rPr lang="en-GB"/>
              <a:t>to determine what legal framework for public participation exists in your country. </a:t>
            </a:r>
          </a:p>
          <a:p>
            <a:endParaRPr lang="en-GB"/>
          </a:p>
          <a:p>
            <a:r>
              <a:rPr lang="en-GB"/>
              <a:t>If there is no legal framework for public participation, use the Advocacy Handbook to identify other decision-making spaces you can use to share your priorities and to advocate for public participation in the future. </a:t>
            </a:r>
          </a:p>
        </p:txBody>
      </p:sp>
      <p:sp>
        <p:nvSpPr>
          <p:cNvPr id="3" name="Speech Bubble: Rectangle 2">
            <a:hlinkClick r:id="rId2"/>
            <a:extLst>
              <a:ext uri="{FF2B5EF4-FFF2-40B4-BE49-F238E27FC236}">
                <a16:creationId xmlns:a16="http://schemas.microsoft.com/office/drawing/2014/main" id="{5FF693B1-3D72-47A2-AC6F-850E03C771EC}"/>
              </a:ext>
            </a:extLst>
          </p:cNvPr>
          <p:cNvSpPr/>
          <p:nvPr/>
        </p:nvSpPr>
        <p:spPr>
          <a:xfrm>
            <a:off x="6944497" y="5034432"/>
            <a:ext cx="1758104" cy="727767"/>
          </a:xfrm>
          <a:prstGeom prst="wedgeRectCallout">
            <a:avLst>
              <a:gd name="adj1" fmla="val -68230"/>
              <a:gd name="adj2" fmla="val -598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You can find the Advocacy Handbook here</a:t>
            </a:r>
          </a:p>
        </p:txBody>
      </p:sp>
    </p:spTree>
    <p:extLst>
      <p:ext uri="{BB962C8B-B14F-4D97-AF65-F5344CB8AC3E}">
        <p14:creationId xmlns:p14="http://schemas.microsoft.com/office/powerpoint/2010/main" val="2077801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6740-7963-4024-BD93-5E50F1CF9F64}"/>
              </a:ext>
            </a:extLst>
          </p:cNvPr>
          <p:cNvSpPr>
            <a:spLocks noGrp="1"/>
          </p:cNvSpPr>
          <p:nvPr>
            <p:ph type="title"/>
          </p:nvPr>
        </p:nvSpPr>
        <p:spPr/>
        <p:txBody>
          <a:bodyPr/>
          <a:lstStyle/>
          <a:p>
            <a:r>
              <a:rPr lang="en-GB"/>
              <a:t>Principles of public participation</a:t>
            </a:r>
          </a:p>
        </p:txBody>
      </p:sp>
      <p:pic>
        <p:nvPicPr>
          <p:cNvPr id="4" name="Picture 3">
            <a:extLst>
              <a:ext uri="{FF2B5EF4-FFF2-40B4-BE49-F238E27FC236}">
                <a16:creationId xmlns:a16="http://schemas.microsoft.com/office/drawing/2014/main" id="{CA8EBE9E-42B6-4FFA-8C82-945598D03975}"/>
              </a:ext>
            </a:extLst>
          </p:cNvPr>
          <p:cNvPicPr>
            <a:picLocks noChangeAspect="1"/>
          </p:cNvPicPr>
          <p:nvPr/>
        </p:nvPicPr>
        <p:blipFill rotWithShape="1">
          <a:blip r:embed="rId2"/>
          <a:srcRect l="61926" t="32653" r="4220" b="19908"/>
          <a:stretch/>
        </p:blipFill>
        <p:spPr>
          <a:xfrm>
            <a:off x="-344691" y="1651475"/>
            <a:ext cx="9795433" cy="3860562"/>
          </a:xfrm>
          <a:prstGeom prst="rect">
            <a:avLst/>
          </a:prstGeom>
        </p:spPr>
      </p:pic>
      <p:sp>
        <p:nvSpPr>
          <p:cNvPr id="5" name="TextBox 4">
            <a:extLst>
              <a:ext uri="{FF2B5EF4-FFF2-40B4-BE49-F238E27FC236}">
                <a16:creationId xmlns:a16="http://schemas.microsoft.com/office/drawing/2014/main" id="{483EFF2C-20BD-43E4-AE8D-2BDCDCDAFF38}"/>
              </a:ext>
            </a:extLst>
          </p:cNvPr>
          <p:cNvSpPr txBox="1"/>
          <p:nvPr/>
        </p:nvSpPr>
        <p:spPr>
          <a:xfrm>
            <a:off x="5674408" y="6479134"/>
            <a:ext cx="3854154" cy="276999"/>
          </a:xfrm>
          <a:prstGeom prst="rect">
            <a:avLst/>
          </a:prstGeom>
          <a:noFill/>
        </p:spPr>
        <p:txBody>
          <a:bodyPr wrap="square" rtlCol="0">
            <a:spAutoFit/>
          </a:bodyPr>
          <a:lstStyle/>
          <a:p>
            <a:r>
              <a:rPr lang="en-GB" sz="1200" i="1"/>
              <a:t>Source: Global Institute for Fiscal Transparency</a:t>
            </a:r>
          </a:p>
        </p:txBody>
      </p:sp>
    </p:spTree>
    <p:extLst>
      <p:ext uri="{BB962C8B-B14F-4D97-AF65-F5344CB8AC3E}">
        <p14:creationId xmlns:p14="http://schemas.microsoft.com/office/powerpoint/2010/main" val="229902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12C61-6666-4160-9135-94CD327C8726}"/>
              </a:ext>
            </a:extLst>
          </p:cNvPr>
          <p:cNvSpPr>
            <a:spLocks noGrp="1"/>
          </p:cNvSpPr>
          <p:nvPr>
            <p:ph type="title"/>
          </p:nvPr>
        </p:nvSpPr>
        <p:spPr/>
        <p:txBody>
          <a:bodyPr>
            <a:normAutofit fontScale="90000"/>
          </a:bodyPr>
          <a:lstStyle/>
          <a:p>
            <a:r>
              <a:rPr lang="en-GB"/>
              <a:t>How can public participation in your country improve?</a:t>
            </a:r>
          </a:p>
        </p:txBody>
      </p:sp>
      <p:sp>
        <p:nvSpPr>
          <p:cNvPr id="3" name="Content Placeholder 2">
            <a:extLst>
              <a:ext uri="{FF2B5EF4-FFF2-40B4-BE49-F238E27FC236}">
                <a16:creationId xmlns:a16="http://schemas.microsoft.com/office/drawing/2014/main" id="{250F9E43-CEAA-4B48-BA4E-EE56F2A404F4}"/>
              </a:ext>
            </a:extLst>
          </p:cNvPr>
          <p:cNvSpPr>
            <a:spLocks noGrp="1"/>
          </p:cNvSpPr>
          <p:nvPr>
            <p:ph idx="1"/>
          </p:nvPr>
        </p:nvSpPr>
        <p:spPr>
          <a:xfrm>
            <a:off x="298222" y="1268413"/>
            <a:ext cx="8558439" cy="4706360"/>
          </a:xfrm>
        </p:spPr>
        <p:txBody>
          <a:bodyPr>
            <a:normAutofit/>
          </a:bodyPr>
          <a:lstStyle/>
          <a:p>
            <a:r>
              <a:rPr lang="en-GB" sz="1600"/>
              <a:t>The International Budget Partnership conducts the Open Budget Survey on an annual basis.</a:t>
            </a:r>
          </a:p>
          <a:p>
            <a:pPr marL="15875" indent="0">
              <a:buNone/>
            </a:pPr>
            <a:r>
              <a:rPr lang="en-GB" sz="1600"/>
              <a:t> </a:t>
            </a:r>
          </a:p>
          <a:p>
            <a:r>
              <a:rPr lang="en-GB" sz="1600">
                <a:hlinkClick r:id="rId2"/>
              </a:rPr>
              <a:t>Click here </a:t>
            </a:r>
            <a:r>
              <a:rPr lang="en-GB" sz="1600"/>
              <a:t>to select your country and explore the results. Consider the following questions:</a:t>
            </a:r>
          </a:p>
          <a:p>
            <a:pPr marL="15875" indent="0">
              <a:buNone/>
            </a:pPr>
            <a:r>
              <a:rPr lang="en-GB" sz="1600"/>
              <a:t> </a:t>
            </a:r>
          </a:p>
          <a:p>
            <a:pPr lvl="1"/>
            <a:r>
              <a:rPr lang="en-GB" sz="1400"/>
              <a:t>What score does your country get for public participation? </a:t>
            </a:r>
          </a:p>
          <a:p>
            <a:pPr lvl="1"/>
            <a:r>
              <a:rPr lang="en-GB" sz="1400"/>
              <a:t>What actions does the Open Budget Survey recommend your country take to improve public participation?</a:t>
            </a:r>
          </a:p>
          <a:p>
            <a:pPr lvl="1"/>
            <a:r>
              <a:rPr lang="en-GB" sz="1400"/>
              <a:t>Does the survey’s findings match your experience?</a:t>
            </a:r>
          </a:p>
          <a:p>
            <a:pPr lvl="1"/>
            <a:r>
              <a:rPr lang="en-GB" sz="1400"/>
              <a:t>How could you embed their recommendations into future advocacy efforts to improve public participation in planning and budgeting?</a:t>
            </a:r>
          </a:p>
          <a:p>
            <a:pPr marL="15875" indent="0">
              <a:buNone/>
            </a:pPr>
            <a:endParaRPr lang="en-GB"/>
          </a:p>
          <a:p>
            <a:pPr marL="15875" indent="0">
              <a:buNone/>
            </a:pPr>
            <a:endParaRPr lang="en-GB"/>
          </a:p>
        </p:txBody>
      </p:sp>
    </p:spTree>
    <p:extLst>
      <p:ext uri="{BB962C8B-B14F-4D97-AF65-F5344CB8AC3E}">
        <p14:creationId xmlns:p14="http://schemas.microsoft.com/office/powerpoint/2010/main" val="1762016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EBE184-8911-427F-B922-598F30671E4F}"/>
              </a:ext>
            </a:extLst>
          </p:cNvPr>
          <p:cNvSpPr>
            <a:spLocks noGrp="1"/>
          </p:cNvSpPr>
          <p:nvPr>
            <p:ph type="ctrTitle"/>
          </p:nvPr>
        </p:nvSpPr>
        <p:spPr/>
        <p:txBody>
          <a:bodyPr/>
          <a:lstStyle/>
          <a:p>
            <a:r>
              <a:rPr lang="en-GB"/>
              <a:t>Public participation in action</a:t>
            </a:r>
          </a:p>
        </p:txBody>
      </p:sp>
      <p:sp>
        <p:nvSpPr>
          <p:cNvPr id="2" name="TextBox 1">
            <a:extLst>
              <a:ext uri="{FF2B5EF4-FFF2-40B4-BE49-F238E27FC236}">
                <a16:creationId xmlns:a16="http://schemas.microsoft.com/office/drawing/2014/main" id="{95571969-FC67-40EA-B6A8-344CF0181F08}"/>
              </a:ext>
            </a:extLst>
          </p:cNvPr>
          <p:cNvSpPr txBox="1"/>
          <p:nvPr/>
        </p:nvSpPr>
        <p:spPr>
          <a:xfrm>
            <a:off x="287336" y="3429000"/>
            <a:ext cx="7933875" cy="923330"/>
          </a:xfrm>
          <a:prstGeom prst="rect">
            <a:avLst/>
          </a:prstGeom>
          <a:noFill/>
        </p:spPr>
        <p:txBody>
          <a:bodyPr wrap="square" rtlCol="0">
            <a:spAutoFit/>
          </a:bodyPr>
          <a:lstStyle/>
          <a:p>
            <a:r>
              <a:rPr lang="en-GB" i="1">
                <a:solidFill>
                  <a:schemeClr val="bg1"/>
                </a:solidFill>
              </a:rPr>
              <a:t>E4A coalitions in Kenya have been engaged in the public participation process for the past three years. Here they explain what they have been doing and how it has helped them to achieve their objectives. </a:t>
            </a:r>
          </a:p>
        </p:txBody>
      </p:sp>
    </p:spTree>
    <p:extLst>
      <p:ext uri="{BB962C8B-B14F-4D97-AF65-F5344CB8AC3E}">
        <p14:creationId xmlns:p14="http://schemas.microsoft.com/office/powerpoint/2010/main" val="3903968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E9F30-1A62-4BB6-A7C6-9DFB05FF05A0}"/>
              </a:ext>
            </a:extLst>
          </p:cNvPr>
          <p:cNvSpPr>
            <a:spLocks noGrp="1"/>
          </p:cNvSpPr>
          <p:nvPr>
            <p:ph type="title"/>
          </p:nvPr>
        </p:nvSpPr>
        <p:spPr/>
        <p:txBody>
          <a:bodyPr/>
          <a:lstStyle/>
          <a:p>
            <a:r>
              <a:rPr lang="en-GB"/>
              <a:t>Public participation in action</a:t>
            </a:r>
          </a:p>
        </p:txBody>
      </p:sp>
      <p:pic>
        <p:nvPicPr>
          <p:cNvPr id="6" name="Online Media 5" title="Grassroots CSOs driving Health Budget Advocacy in Kenya">
            <a:hlinkClick r:id="" action="ppaction://media"/>
            <a:extLst>
              <a:ext uri="{FF2B5EF4-FFF2-40B4-BE49-F238E27FC236}">
                <a16:creationId xmlns:a16="http://schemas.microsoft.com/office/drawing/2014/main" id="{D6802C81-1FBD-4A9E-9DB5-F5AEECA7F48D}"/>
              </a:ext>
            </a:extLst>
          </p:cNvPr>
          <p:cNvPicPr>
            <a:picLocks noRot="1" noChangeAspect="1"/>
          </p:cNvPicPr>
          <p:nvPr>
            <a:videoFile r:link="rId1"/>
          </p:nvPr>
        </p:nvPicPr>
        <p:blipFill>
          <a:blip r:embed="rId3"/>
          <a:stretch>
            <a:fillRect/>
          </a:stretch>
        </p:blipFill>
        <p:spPr>
          <a:xfrm>
            <a:off x="298223" y="1243377"/>
            <a:ext cx="8415490" cy="4754751"/>
          </a:xfrm>
          <a:prstGeom prst="rect">
            <a:avLst/>
          </a:prstGeom>
        </p:spPr>
      </p:pic>
    </p:spTree>
    <p:extLst>
      <p:ext uri="{BB962C8B-B14F-4D97-AF65-F5344CB8AC3E}">
        <p14:creationId xmlns:p14="http://schemas.microsoft.com/office/powerpoint/2010/main" val="94132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MamaYe-2">
  <a:themeElements>
    <a:clrScheme name="MamaYeE4A">
      <a:dk1>
        <a:srgbClr val="4D8076"/>
      </a:dk1>
      <a:lt1>
        <a:srgbClr val="FFFFFF"/>
      </a:lt1>
      <a:dk2>
        <a:srgbClr val="6C245E"/>
      </a:dk2>
      <a:lt2>
        <a:srgbClr val="E2F0ED"/>
      </a:lt2>
      <a:accent1>
        <a:srgbClr val="DD5412"/>
      </a:accent1>
      <a:accent2>
        <a:srgbClr val="82C5B7"/>
      </a:accent2>
      <a:accent3>
        <a:srgbClr val="FCAF17"/>
      </a:accent3>
      <a:accent4>
        <a:srgbClr val="913D15"/>
      </a:accent4>
      <a:accent5>
        <a:srgbClr val="1E3C5E"/>
      </a:accent5>
      <a:accent6>
        <a:srgbClr val="4D8076"/>
      </a:accent6>
      <a:hlink>
        <a:srgbClr val="4B4134"/>
      </a:hlink>
      <a:folHlink>
        <a:srgbClr val="FFD42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maYe1" id="{AA7CEBF7-9BB9-0840-BA3D-4C1A72FCFBD4}" vid="{2AD84487-6B60-E245-B2A8-4E00B97F3A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8B354F0A140614DBEA90C54F5D55B76" ma:contentTypeVersion="6" ma:contentTypeDescription="Create a new document." ma:contentTypeScope="" ma:versionID="ef2b8e075e5114101afd281363041349">
  <xsd:schema xmlns:xsd="http://www.w3.org/2001/XMLSchema" xmlns:xs="http://www.w3.org/2001/XMLSchema" xmlns:p="http://schemas.microsoft.com/office/2006/metadata/properties" xmlns:ns2="4b482b30-e1ec-4cd2-bb6d-40d3817b2ee8" xmlns:ns3="8d200126-f6be-434f-bb94-fb41e200802d" targetNamespace="http://schemas.microsoft.com/office/2006/metadata/properties" ma:root="true" ma:fieldsID="212d3ba0390861adb392d24e9c7da62d" ns2:_="" ns3:_="">
    <xsd:import namespace="4b482b30-e1ec-4cd2-bb6d-40d3817b2ee8"/>
    <xsd:import namespace="8d200126-f6be-434f-bb94-fb41e200802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482b30-e1ec-4cd2-bb6d-40d3817b2e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200126-f6be-434f-bb94-fb41e200802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9B01E0-C34C-456A-B765-C20A20CBAB94}">
  <ds:schemaRefs>
    <ds:schemaRef ds:uri="http://schemas.microsoft.com/sharepoint/v3/contenttype/forms"/>
  </ds:schemaRefs>
</ds:datastoreItem>
</file>

<file path=customXml/itemProps2.xml><?xml version="1.0" encoding="utf-8"?>
<ds:datastoreItem xmlns:ds="http://schemas.openxmlformats.org/officeDocument/2006/customXml" ds:itemID="{0735CB62-A1A7-4466-B5EF-2455AD2B8A84}">
  <ds:schemaRefs>
    <ds:schemaRef ds:uri="4b482b30-e1ec-4cd2-bb6d-40d3817b2ee8"/>
    <ds:schemaRef ds:uri="8d200126-f6be-434f-bb94-fb41e20080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6F4BC67-8C63-4101-8FC8-89B2E27C48DC}">
  <ds:schemaRefs>
    <ds:schemaRef ds:uri="4b482b30-e1ec-4cd2-bb6d-40d3817b2ee8"/>
    <ds:schemaRef ds:uri="8d200126-f6be-434f-bb94-fb41e200802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462</Words>
  <Application>Microsoft Macintosh PowerPoint</Application>
  <PresentationFormat>On-screen Show (4:3)</PresentationFormat>
  <Paragraphs>57</Paragraphs>
  <Slides>10</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Black</vt:lpstr>
      <vt:lpstr>Calibri</vt:lpstr>
      <vt:lpstr>PT Sans</vt:lpstr>
      <vt:lpstr>MamaYe-2</vt:lpstr>
      <vt:lpstr>Engage in public participation</vt:lpstr>
      <vt:lpstr>OBJECTIVES</vt:lpstr>
      <vt:lpstr>Why get involved in public participation? </vt:lpstr>
      <vt:lpstr>What does public participation entail?</vt:lpstr>
      <vt:lpstr>Legal framework for public participation </vt:lpstr>
      <vt:lpstr>Principles of public participation</vt:lpstr>
      <vt:lpstr>How can public participation in your country improve?</vt:lpstr>
      <vt:lpstr>Public participation in action</vt:lpstr>
      <vt:lpstr>Public participation in action</vt:lpstr>
      <vt:lpstr>Next steps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Public Good</dc:title>
  <dc:creator>Amy Jackson</dc:creator>
  <cp:lastModifiedBy>Meshack Acholla</cp:lastModifiedBy>
  <cp:revision>8</cp:revision>
  <dcterms:created xsi:type="dcterms:W3CDTF">2021-01-11T17:26:11Z</dcterms:created>
  <dcterms:modified xsi:type="dcterms:W3CDTF">2021-05-25T05:37:04Z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0x01010038B354F0A140614DBEA90C54F5D55B76</vt:lpwstr>
  </property>
</Properties>
</file>