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sldIdLst>
    <p:sldId id="260" r:id="rId5"/>
    <p:sldId id="261" r:id="rId6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Jackson" initials="AJ" lastIdx="1" clrIdx="0">
    <p:extLst>
      <p:ext uri="{19B8F6BF-5375-455C-9EA6-DF929625EA0E}">
        <p15:presenceInfo xmlns:p15="http://schemas.microsoft.com/office/powerpoint/2012/main" userId="S::a.jackson@options.co.uk::303fc205-df6e-4f00-99f1-de332710bb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646A2-61E5-45B7-AA7F-5CB9C2F3C83A}" v="92" dt="2021-04-20T17:07:59.906"/>
    <p1510:client id="{301EB3DE-7F77-4BBD-94B8-B36DDBC5544F}" v="1" dt="2021-05-19T09:56:49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>
        <p:scale>
          <a:sx n="255" d="100"/>
          <a:sy n="255" d="100"/>
        </p:scale>
        <p:origin x="248" y="-4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Jackson" userId="S::a.jackson@options.co.uk::303fc205-df6e-4f00-99f1-de332710bbb1" providerId="AD" clId="Web-{301EB3DE-7F77-4BBD-94B8-B36DDBC5544F}"/>
    <pc:docChg chg="">
      <pc:chgData name="Amy Jackson" userId="S::a.jackson@options.co.uk::303fc205-df6e-4f00-99f1-de332710bbb1" providerId="AD" clId="Web-{301EB3DE-7F77-4BBD-94B8-B36DDBC5544F}" dt="2021-05-19T09:56:49.814" v="0"/>
      <pc:docMkLst>
        <pc:docMk/>
      </pc:docMkLst>
      <pc:sldChg chg="delCm">
        <pc:chgData name="Amy Jackson" userId="S::a.jackson@options.co.uk::303fc205-df6e-4f00-99f1-de332710bbb1" providerId="AD" clId="Web-{301EB3DE-7F77-4BBD-94B8-B36DDBC5544F}" dt="2021-05-19T09:56:49.814" v="0"/>
        <pc:sldMkLst>
          <pc:docMk/>
          <pc:sldMk cId="110837900" sldId="26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package" Target="../embeddings/Microsoft_Excel_Worksheet4.xlsx"/><Relationship Id="rId4" Type="http://schemas.openxmlformats.org/officeDocument/2006/relationships/image" Target="../media/image18.pn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1/relationships/chartColorStyle" Target="colors6.xml"/><Relationship Id="rId1" Type="http://schemas.microsoft.com/office/2011/relationships/chartStyle" Target="style6.xml"/><Relationship Id="rId6" Type="http://schemas.openxmlformats.org/officeDocument/2006/relationships/package" Target="../embeddings/Microsoft_Excel_Worksheet5.xlsx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1/relationships/chartColorStyle" Target="colors7.xml"/><Relationship Id="rId1" Type="http://schemas.microsoft.com/office/2011/relationships/chartStyle" Target="style7.xml"/><Relationship Id="rId6" Type="http://schemas.openxmlformats.org/officeDocument/2006/relationships/package" Target="../embeddings/Microsoft_Excel_Worksheet6.xlsx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1/relationships/chartColorStyle" Target="colors8.xml"/><Relationship Id="rId1" Type="http://schemas.microsoft.com/office/2011/relationships/chartStyle" Target="style8.xml"/><Relationship Id="rId6" Type="http://schemas.openxmlformats.org/officeDocument/2006/relationships/package" Target="../embeddings/Microsoft_Excel_Worksheet7.xlsx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269157179423399"/>
          <c:y val="0.12260379394300906"/>
          <c:w val="0.58235268134254281"/>
          <c:h val="0.628603861689040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Input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Health Sector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92495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53-4282-82F7-B49E45B593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Input year2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Health Sector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86185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53-4282-82F7-B49E45B59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7122264"/>
        <c:axId val="507120296"/>
      </c:barChart>
      <c:catAx>
        <c:axId val="50712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120296"/>
        <c:crosses val="autoZero"/>
        <c:auto val="1"/>
        <c:lblAlgn val="ctr"/>
        <c:lblOffset val="100"/>
        <c:noMultiLvlLbl val="0"/>
      </c:catAx>
      <c:valAx>
        <c:axId val="507120296"/>
        <c:scaling>
          <c:orientation val="minMax"/>
          <c:max val="100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122264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Execution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extLst>
              <c:ext xmlns:c16="http://schemas.microsoft.com/office/drawing/2014/chart" uri="{C3380CC4-5D6E-409C-BE32-E72D297353CC}">
                <c16:uniqueId val="{00000001-300C-40C0-8BFD-AF910AB785E5}"/>
              </c:ext>
            </c:extLst>
          </c:dPt>
          <c:dPt>
            <c:idx val="1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0C-40C0-8BFD-AF910AB785E5}"/>
              </c:ext>
            </c:extLst>
          </c:dPt>
          <c:dLbls>
            <c:dLbl>
              <c:idx val="0"/>
              <c:layout>
                <c:manualLayout>
                  <c:x val="-0.30009288796000932"/>
                  <c:y val="-5.315284246334546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402526715473581"/>
                      <c:h val="0.323169282177140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00C-40C0-8BFD-AF910AB785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Executed</c:v>
                </c:pt>
                <c:pt idx="1">
                  <c:v>Don't edit this cell =&gt;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0C-40C0-8BFD-AF910AB78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05699572633903"/>
          <c:y val="7.4413979448683651E-2"/>
          <c:w val="0.74576646826124326"/>
          <c:h val="0.7661274931612799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extLst>
              <c:ext xmlns:c16="http://schemas.microsoft.com/office/drawing/2014/chart" uri="{C3380CC4-5D6E-409C-BE32-E72D297353CC}">
                <c16:uniqueId val="{00000001-EB93-45FB-A404-DAD2207BEC7A}"/>
              </c:ext>
            </c:extLst>
          </c:dPt>
          <c:dPt>
            <c:idx val="1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93-45FB-A404-DAD2207BEC7A}"/>
              </c:ext>
            </c:extLst>
          </c:dPt>
          <c:dLbls>
            <c:dLbl>
              <c:idx val="0"/>
              <c:layout>
                <c:manualLayout>
                  <c:x val="-1.0348452071034846E-2"/>
                  <c:y val="-0.32954762327274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16023987908268"/>
                      <c:h val="0.472157118128216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B93-45FB-A404-DAD2207BEC7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93-45FB-A404-DAD2207BEC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Executed</c:v>
                </c:pt>
                <c:pt idx="1">
                  <c:v>Don't edit this cell =&gt;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93-45FB-A404-DAD2207BE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38484465201218E-2"/>
          <c:y val="0.17871556678307954"/>
          <c:w val="0.7477556457292901"/>
          <c:h val="0.792153705250656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indicator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Insert year</c:v>
                </c:pt>
                <c:pt idx="1">
                  <c:v>Insert year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20-4710-9860-92E490B324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3105146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38484465201218E-2"/>
          <c:y val="0.17871556678307954"/>
          <c:w val="0.7477556457292901"/>
          <c:h val="0.792153705250656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indicator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Insert year</c:v>
                </c:pt>
                <c:pt idx="1">
                  <c:v>Insert year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E2-4DE9-B93C-D7BCA2A4D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3105146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Execution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extLst>
              <c:ext xmlns:c16="http://schemas.microsoft.com/office/drawing/2014/chart" uri="{C3380CC4-5D6E-409C-BE32-E72D297353CC}">
                <c16:uniqueId val="{00000001-449F-4DB0-BF97-7D864B2E8D70}"/>
              </c:ext>
            </c:extLst>
          </c:dPt>
          <c:dPt>
            <c:idx val="1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9F-4DB0-BF97-7D864B2E8D70}"/>
              </c:ext>
            </c:extLst>
          </c:dPt>
          <c:dLbls>
            <c:dLbl>
              <c:idx val="0"/>
              <c:layout>
                <c:manualLayout>
                  <c:x val="-0.18626480401862647"/>
                  <c:y val="0.14882795889736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194363982286104"/>
                      <c:h val="0.461366672581838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49F-4DB0-BF97-7D864B2E8D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Executed</c:v>
                </c:pt>
                <c:pt idx="1">
                  <c:v>Don't edit this cell =&gt;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9F-4DB0-BF97-7D864B2E8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91448478332066"/>
          <c:y val="0.29206288060911723"/>
          <c:w val="0.71106913192905985"/>
          <c:h val="0.469048349395900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Input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6735882421034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A45-407A-ABEC-9B2A7A08E0F2}"/>
                </c:ext>
              </c:extLst>
            </c:dLbl>
            <c:dLbl>
              <c:idx val="1"/>
              <c:layout>
                <c:manualLayout>
                  <c:x val="-9.5051911815776501E-3"/>
                  <c:y val="7.549763044445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45-407A-ABEC-9B2A7A08E0F2}"/>
                </c:ext>
              </c:extLst>
            </c:dLbl>
            <c:dLbl>
              <c:idx val="4"/>
              <c:layout>
                <c:manualLayout>
                  <c:x val="-1.889115841723825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45-407A-ABEC-9B2A7A08E0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Input priority 1</c:v>
                </c:pt>
                <c:pt idx="1">
                  <c:v>Input priority 2</c:v>
                </c:pt>
                <c:pt idx="2">
                  <c:v>Input priority 3</c:v>
                </c:pt>
                <c:pt idx="3">
                  <c:v>Input priority 4</c:v>
                </c:pt>
                <c:pt idx="4">
                  <c:v>Input priority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19</c:v>
                </c:pt>
                <c:pt idx="2">
                  <c:v>61</c:v>
                </c:pt>
                <c:pt idx="3">
                  <c:v>707</c:v>
                </c:pt>
                <c:pt idx="4">
                  <c:v>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45-407A-ABEC-9B2A7A08E0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Input year2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50519118157759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45-407A-ABEC-9B2A7A08E0F2}"/>
                </c:ext>
              </c:extLst>
            </c:dLbl>
            <c:dLbl>
              <c:idx val="1"/>
              <c:layout>
                <c:manualLayout>
                  <c:x val="6.3367941210517283E-3"/>
                  <c:y val="1.50995260888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45-407A-ABEC-9B2A7A08E0F2}"/>
                </c:ext>
              </c:extLst>
            </c:dLbl>
            <c:dLbl>
              <c:idx val="2"/>
              <c:layout>
                <c:manualLayout>
                  <c:x val="6.3367941210517283E-3"/>
                  <c:y val="3.019905217777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45-407A-ABEC-9B2A7A08E0F2}"/>
                </c:ext>
              </c:extLst>
            </c:dLbl>
            <c:dLbl>
              <c:idx val="4"/>
              <c:layout>
                <c:manualLayout>
                  <c:x val="6.2970528057460853E-3"/>
                  <c:y val="3.019905217777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45-407A-ABEC-9B2A7A08E0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Input priority 1</c:v>
                </c:pt>
                <c:pt idx="1">
                  <c:v>Input priority 2</c:v>
                </c:pt>
                <c:pt idx="2">
                  <c:v>Input priority 3</c:v>
                </c:pt>
                <c:pt idx="3">
                  <c:v>Input priority 4</c:v>
                </c:pt>
                <c:pt idx="4">
                  <c:v>Input priority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19</c:v>
                </c:pt>
                <c:pt idx="2">
                  <c:v>41</c:v>
                </c:pt>
                <c:pt idx="3">
                  <c:v>382</c:v>
                </c:pt>
                <c:pt idx="4">
                  <c:v>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45-407A-ABEC-9B2A7A08E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25"/>
        <c:axId val="945343864"/>
        <c:axId val="945341896"/>
      </c:barChart>
      <c:catAx>
        <c:axId val="945343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5341896"/>
        <c:crosses val="autoZero"/>
        <c:auto val="1"/>
        <c:lblAlgn val="ctr"/>
        <c:lblOffset val="100"/>
        <c:noMultiLvlLbl val="0"/>
      </c:catAx>
      <c:valAx>
        <c:axId val="945341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5343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220449406279667E-4"/>
          <c:y val="0.85476990462330849"/>
          <c:w val="0.24559493016553502"/>
          <c:h val="0.128823330789003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Input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extLst>
              <c:ext xmlns:c16="http://schemas.microsoft.com/office/drawing/2014/chart" uri="{C3380CC4-5D6E-409C-BE32-E72D297353CC}">
                <c16:uniqueId val="{00000001-FB09-4770-91C4-CA958501E5F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B09-4770-91C4-CA958501E5F3}"/>
              </c:ext>
            </c:extLst>
          </c:dPt>
          <c:dLbls>
            <c:dLbl>
              <c:idx val="0"/>
              <c:layout>
                <c:manualLayout>
                  <c:x val="-0.18626480401862647"/>
                  <c:y val="-0.201980801360712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0210220120021"/>
                      <c:h val="0.32540170156060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09-4770-91C4-CA958501E5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Disbursement rate %</c:v>
                </c:pt>
                <c:pt idx="1">
                  <c:v>Don't edit this cell =&gt;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09-4770-91C4-CA958501E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extLst>
              <c:ext xmlns:c16="http://schemas.microsoft.com/office/drawing/2014/chart" uri="{C3380CC4-5D6E-409C-BE32-E72D297353CC}">
                <c16:uniqueId val="{00000001-8879-4E5A-82C5-828D6981E5F4}"/>
              </c:ext>
            </c:extLst>
          </c:dPt>
          <c:dPt>
            <c:idx val="1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FC-4C14-9C00-F15CCADFE587}"/>
              </c:ext>
            </c:extLst>
          </c:dPt>
          <c:dLbls>
            <c:dLbl>
              <c:idx val="0"/>
              <c:layout>
                <c:manualLayout>
                  <c:x val="-9.3132402009313289E-2"/>
                  <c:y val="0.223241938346050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84873114231818"/>
                      <c:h val="0.482627809567176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879-4E5A-82C5-828D6981E5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Executed</c:v>
                </c:pt>
                <c:pt idx="1">
                  <c:v>Don't edit this cell =&gt;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FC-4C14-9C00-F15CCADFE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71846076697797E-2"/>
          <c:y val="5.0895887852714511E-2"/>
          <c:w val="0.7477556457292901"/>
          <c:h val="0.91997301294859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Don’t touch this!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6F4-4B84-A66C-0D65DFBC3AFD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F20-49BA-9072-A50EFAED3553}"/>
              </c:ext>
            </c:extLst>
          </c:dPt>
          <c:cat>
            <c:strRef>
              <c:f>Sheet1!$A$2:$A$3</c:f>
              <c:strCache>
                <c:ptCount val="2"/>
                <c:pt idx="0">
                  <c:v>[Insert country]</c:v>
                </c:pt>
                <c:pt idx="1">
                  <c:v>[Insert region]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202</c:v>
                </c:pt>
                <c:pt idx="1">
                  <c:v>27.2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4-4B84-A66C-0D65DFBC3AFD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Roundedness factor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F4-4B84-A66C-0D65DFBC3AFD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8C4-4F62-AF9F-7F75B416E1BC}"/>
              </c:ext>
            </c:extLst>
          </c:dPt>
          <c:cat>
            <c:strRef>
              <c:f>Sheet1!$A$2:$A$3</c:f>
              <c:strCache>
                <c:ptCount val="2"/>
                <c:pt idx="0">
                  <c:v>[Insert country]</c:v>
                </c:pt>
                <c:pt idx="1">
                  <c:v>[Insert region]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66F4-4B84-A66C-0D65DFBC3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0514688"/>
        <c:crosses val="autoZero"/>
        <c:crossBetween val="between"/>
        <c:majorUnit val="2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42726036637395"/>
          <c:y val="5.0895887852714511E-2"/>
          <c:w val="0.7477556457292901"/>
          <c:h val="0.938570547038547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Don't edit these!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61D-4B54-BD32-497C91824E3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16E-45EA-866A-DA055059129A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2.5</c:v>
                </c:pt>
                <c:pt idx="1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CE-46C0-8D41-058DB4A05F12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Roundedness factor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1D-4B54-BD32-497C91824E33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6E-45EA-866A-DA055059129A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CE-46C0-8D41-058DB4A05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  <c:max val="5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0514688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6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71846076697797E-2"/>
          <c:y val="5.0895887852714511E-2"/>
          <c:w val="0.7477556457292901"/>
          <c:h val="0.91997301294859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Don't edit this!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293-428A-98E9-81E36476A70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DE6-4165-B843-A96B75FE0BDD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159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78-452E-9281-801AF98EC998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Roundedness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93-428A-98E9-81E36476A701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E6-4165-B843-A96B75FE0BDD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78-452E-9281-801AF98EC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0514688"/>
        <c:crosses val="autoZero"/>
        <c:crossBetween val="between"/>
        <c:majorUnit val="2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6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71846076697797E-2"/>
          <c:y val="5.0895887852714511E-2"/>
          <c:w val="0.7477556457292901"/>
          <c:h val="0.91997301294859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Don't edit this!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E2F-4B7C-B0CD-E952675F09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AE1-4208-A153-9C66B54CD406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16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D-4120-9882-60145022A582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Roundedness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F-4B7C-B0CD-E952675F09B1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E1-4208-A153-9C66B54CD406}"/>
              </c:ext>
            </c:extLst>
          </c:dPt>
          <c:cat>
            <c:strRef>
              <c:f>Sheet1!$A$2:$A$3</c:f>
              <c:strCache>
                <c:ptCount val="2"/>
                <c:pt idx="0">
                  <c:v>Insert country</c:v>
                </c:pt>
                <c:pt idx="1">
                  <c:v>Insert region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FD-4120-9882-60145022A5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0514688"/>
        <c:crosses val="autoZero"/>
        <c:crossBetween val="between"/>
        <c:majorUnit val="2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6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71846076697797E-2"/>
          <c:y val="5.0895887852714511E-2"/>
          <c:w val="0.7477556457292901"/>
          <c:h val="0.91997301294859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service delivery indicator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Inset year</c:v>
                </c:pt>
                <c:pt idx="1">
                  <c:v>Insert year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8D-4B00-A1E3-E45690A69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310514688"/>
        <c:axId val="310515016"/>
      </c:barChart>
      <c:catAx>
        <c:axId val="31051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0515016"/>
        <c:crosses val="autoZero"/>
        <c:auto val="1"/>
        <c:lblAlgn val="ctr"/>
        <c:lblOffset val="100"/>
        <c:noMultiLvlLbl val="0"/>
      </c:catAx>
      <c:valAx>
        <c:axId val="310515016"/>
        <c:scaling>
          <c:orientation val="minMax"/>
          <c:max val="0.5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3105146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3975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D1722-6A6D-4144-B17C-A0B98622B0C8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8439E-E993-443E-A015-34B851460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09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70D884-20BA-42EE-AAC9-17768C5705B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6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slid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6E950D-157A-FF48-BB1E-A61168A663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5" y="465458"/>
            <a:ext cx="744638" cy="1512916"/>
          </a:xfrm>
          <a:prstGeom prst="rect">
            <a:avLst/>
          </a:prstGeom>
        </p:spPr>
      </p:pic>
      <p:sp>
        <p:nvSpPr>
          <p:cNvPr id="4" name="Snip Single Corner of Rectangle 3">
            <a:extLst>
              <a:ext uri="{FF2B5EF4-FFF2-40B4-BE49-F238E27FC236}">
                <a16:creationId xmlns:a16="http://schemas.microsoft.com/office/drawing/2014/main" id="{86DF9478-A8A0-DC43-9383-9BE63E8EBCAC}"/>
              </a:ext>
            </a:extLst>
          </p:cNvPr>
          <p:cNvSpPr/>
          <p:nvPr userDrawn="1"/>
        </p:nvSpPr>
        <p:spPr>
          <a:xfrm>
            <a:off x="1" y="0"/>
            <a:ext cx="9601200" cy="128016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44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67A7F-8749-464D-B788-919A21313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04" y="6400801"/>
            <a:ext cx="5499021" cy="6471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327" b="1" i="0">
                <a:solidFill>
                  <a:schemeClr val="bg1"/>
                </a:solidFill>
                <a:latin typeface="+mn-lt"/>
              </a:defRPr>
            </a:lvl1pPr>
            <a:lvl2pPr marL="332357" indent="0" algn="ctr">
              <a:buNone/>
              <a:defRPr sz="1453"/>
            </a:lvl2pPr>
            <a:lvl3pPr marL="664714" indent="0" algn="ctr">
              <a:buNone/>
              <a:defRPr sz="1309"/>
            </a:lvl3pPr>
            <a:lvl4pPr marL="997073" indent="0" algn="ctr">
              <a:buNone/>
              <a:defRPr sz="1163"/>
            </a:lvl4pPr>
            <a:lvl5pPr marL="1329430" indent="0" algn="ctr">
              <a:buNone/>
              <a:defRPr sz="1163"/>
            </a:lvl5pPr>
            <a:lvl6pPr marL="1661787" indent="0" algn="ctr">
              <a:buNone/>
              <a:defRPr sz="1163"/>
            </a:lvl6pPr>
            <a:lvl7pPr marL="1994145" indent="0" algn="ctr">
              <a:buNone/>
              <a:defRPr sz="1163"/>
            </a:lvl7pPr>
            <a:lvl8pPr marL="2326503" indent="0" algn="ctr">
              <a:buNone/>
              <a:defRPr sz="1163"/>
            </a:lvl8pPr>
            <a:lvl9pPr marL="2658860" indent="0" algn="ctr">
              <a:buNone/>
              <a:defRPr sz="116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ABC88-D942-D445-8548-77AF2DC78D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703" y="4476267"/>
            <a:ext cx="6541506" cy="135339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235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A011FE-92F5-0C46-A636-4EB514C7C1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554" y="11269286"/>
            <a:ext cx="2483102" cy="17596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AC050-784C-5D4E-94B9-9D0B668FA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040" y="11269286"/>
            <a:ext cx="2483102" cy="1759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A045C3-D305-234F-B5CC-1374E01B8D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08" y="11269286"/>
            <a:ext cx="2483102" cy="17596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230338-4D66-C142-9DFC-0E5DF6B3C9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2" y="11269286"/>
            <a:ext cx="2483102" cy="17596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00097B-9DE2-4449-ABB4-096CE6D6B2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48" y="8327552"/>
            <a:ext cx="3027045" cy="5381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75BA9A8-2306-904C-8D9F-E2A861EB0B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7" y="5804900"/>
            <a:ext cx="8907780" cy="6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94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548A7-7A3A-C044-AB35-E5A7AEB2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37" y="448685"/>
            <a:ext cx="8986361" cy="119427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1A262-87D8-9846-BED5-4C9BD7425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06" y="2367704"/>
            <a:ext cx="8986361" cy="87852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2DC49-1848-AB4B-928F-AC979BBA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9226" y="11845708"/>
            <a:ext cx="2160270" cy="681568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872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25749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5DEB2B-E7E0-414A-A5AB-0DC6CE1D0F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" y="0"/>
            <a:ext cx="9587341" cy="12801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A2098A-D36F-9F45-B3A1-000497692AA5}"/>
              </a:ext>
            </a:extLst>
          </p:cNvPr>
          <p:cNvSpPr/>
          <p:nvPr userDrawn="1"/>
        </p:nvSpPr>
        <p:spPr>
          <a:xfrm>
            <a:off x="5001" y="2"/>
            <a:ext cx="9596201" cy="12801599"/>
          </a:xfrm>
          <a:prstGeom prst="rect">
            <a:avLst/>
          </a:prstGeom>
          <a:solidFill>
            <a:schemeClr val="accent2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44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A5A16E6-B41A-2947-82A7-07739F8F9A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085" y="7519381"/>
            <a:ext cx="8281035" cy="135339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235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99E7E1-99B6-3845-86DD-2F543885A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85" y="9407237"/>
            <a:ext cx="8281035" cy="2037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39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32357" indent="0">
              <a:buNone/>
              <a:defRPr sz="1453">
                <a:solidFill>
                  <a:schemeClr val="tx1">
                    <a:tint val="75000"/>
                  </a:schemeClr>
                </a:solidFill>
              </a:defRPr>
            </a:lvl2pPr>
            <a:lvl3pPr marL="664714" indent="0">
              <a:buNone/>
              <a:defRPr sz="1309">
                <a:solidFill>
                  <a:schemeClr val="tx1">
                    <a:tint val="75000"/>
                  </a:schemeClr>
                </a:solidFill>
              </a:defRPr>
            </a:lvl3pPr>
            <a:lvl4pPr marL="997073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4pPr>
            <a:lvl5pPr marL="1329430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5pPr>
            <a:lvl6pPr marL="1661787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6pPr>
            <a:lvl7pPr marL="1994145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7pPr>
            <a:lvl8pPr marL="2326503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8pPr>
            <a:lvl9pPr marL="2658860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B8D25-897A-814B-8DAE-D81A2D2BC9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6" y="8613072"/>
            <a:ext cx="3227070" cy="995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0C5F4B-CB36-574D-B874-304AD34E0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1" y="-1976350"/>
            <a:ext cx="3676910" cy="65367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B17106-1880-8C44-B10D-144DDC3B2E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8" y="219160"/>
            <a:ext cx="2344069" cy="416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C2B135-1D77-C14D-B68A-66A7C2ED757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59" y="1645490"/>
            <a:ext cx="744638" cy="151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55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ED94E-334E-4242-B504-6A30E4D32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373" y="2367705"/>
            <a:ext cx="4438888" cy="8821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31C840-5C17-9F4D-86B7-1513C9A6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75" y="549997"/>
            <a:ext cx="8986123" cy="10116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68ED2F-6B1C-4942-9F60-14782A82C5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67276" y="2367706"/>
            <a:ext cx="4432221" cy="883843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DFC2DDD-374D-9440-A86D-910CF8A09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9226" y="11845708"/>
            <a:ext cx="2160270" cy="681568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872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316470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58EEA2-5B00-4148-9F6B-695808B88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5" y="1056296"/>
            <a:ext cx="744638" cy="15129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88EEB4-40C3-3043-BB17-E589178AC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7" r="3554"/>
          <a:stretch/>
        </p:blipFill>
        <p:spPr>
          <a:xfrm>
            <a:off x="3749" y="-21517"/>
            <a:ext cx="9593702" cy="128231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5CC52B-A838-8949-AC1E-ACF9331980FB}"/>
              </a:ext>
            </a:extLst>
          </p:cNvPr>
          <p:cNvSpPr/>
          <p:nvPr userDrawn="1"/>
        </p:nvSpPr>
        <p:spPr>
          <a:xfrm>
            <a:off x="-6250" y="3"/>
            <a:ext cx="9603702" cy="12801599"/>
          </a:xfrm>
          <a:prstGeom prst="rect">
            <a:avLst/>
          </a:prstGeom>
          <a:solidFill>
            <a:schemeClr val="accent2">
              <a:alpha val="5451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44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78DE4A-8971-9A4A-8963-C6535B1DC7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085" y="7519381"/>
            <a:ext cx="8281035" cy="135339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235" b="1" i="0">
                <a:latin typeface="+mj-lt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BBD3B-88EC-F94B-A898-5EF145847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85" y="9407237"/>
            <a:ext cx="8281035" cy="2037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39" b="1" i="0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  <a:lvl2pPr marL="332357" indent="0">
              <a:buNone/>
              <a:defRPr sz="1453">
                <a:solidFill>
                  <a:schemeClr val="tx1">
                    <a:tint val="75000"/>
                  </a:schemeClr>
                </a:solidFill>
              </a:defRPr>
            </a:lvl2pPr>
            <a:lvl3pPr marL="664714" indent="0">
              <a:buNone/>
              <a:defRPr sz="1309">
                <a:solidFill>
                  <a:schemeClr val="tx1">
                    <a:tint val="75000"/>
                  </a:schemeClr>
                </a:solidFill>
              </a:defRPr>
            </a:lvl3pPr>
            <a:lvl4pPr marL="997073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4pPr>
            <a:lvl5pPr marL="1329430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5pPr>
            <a:lvl6pPr marL="1661787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6pPr>
            <a:lvl7pPr marL="1994145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7pPr>
            <a:lvl8pPr marL="2326503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8pPr>
            <a:lvl9pPr marL="2658860" indent="0">
              <a:buNone/>
              <a:defRPr sz="11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9E2804F-282B-0043-A329-C93151A008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6" y="8613072"/>
            <a:ext cx="3227070" cy="995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34DBE5-D035-8343-B4BD-8589E7E311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1" y="-1976350"/>
            <a:ext cx="3676910" cy="65367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F1D0D8-576D-7943-834B-00F243211A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8" y="219160"/>
            <a:ext cx="2344069" cy="41672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90B8AC-942F-464C-BD51-44194F6DE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59" y="1645490"/>
            <a:ext cx="744638" cy="151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4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CA6112-F256-6647-A418-C84C13B1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75" y="549997"/>
            <a:ext cx="8986123" cy="10116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0A21336-6072-4841-A629-4AB7E0CAA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9226" y="11845708"/>
            <a:ext cx="2160270" cy="681568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872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</p:spTree>
    <p:extLst>
      <p:ext uri="{BB962C8B-B14F-4D97-AF65-F5344CB8AC3E}">
        <p14:creationId xmlns:p14="http://schemas.microsoft.com/office/powerpoint/2010/main" val="321511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F7A01FDB-33A6-4295-88BF-13AD34168CA1}"/>
              </a:ext>
            </a:extLst>
          </p:cNvPr>
          <p:cNvCxnSpPr>
            <a:cxnSpLocks/>
          </p:cNvCxnSpPr>
          <p:nvPr userDrawn="1"/>
        </p:nvCxnSpPr>
        <p:spPr>
          <a:xfrm>
            <a:off x="4480029" y="6576690"/>
            <a:ext cx="0" cy="728818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0F919187-3727-4FD5-911D-5F5177384BCB}"/>
              </a:ext>
            </a:extLst>
          </p:cNvPr>
          <p:cNvCxnSpPr>
            <a:cxnSpLocks/>
          </p:cNvCxnSpPr>
          <p:nvPr userDrawn="1"/>
        </p:nvCxnSpPr>
        <p:spPr>
          <a:xfrm>
            <a:off x="6598460" y="6578048"/>
            <a:ext cx="0" cy="728818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Espace réservé du texte 25">
            <a:extLst>
              <a:ext uri="{FF2B5EF4-FFF2-40B4-BE49-F238E27FC236}">
                <a16:creationId xmlns:a16="http://schemas.microsoft.com/office/drawing/2014/main" id="{185E0F02-60C3-48A5-95D0-E273FE47AC5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064781" y="7699811"/>
            <a:ext cx="2101868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pic>
        <p:nvPicPr>
          <p:cNvPr id="69" name="Graphisme 68">
            <a:extLst>
              <a:ext uri="{FF2B5EF4-FFF2-40B4-BE49-F238E27FC236}">
                <a16:creationId xmlns:a16="http://schemas.microsoft.com/office/drawing/2014/main" id="{559824D5-FFC3-4F26-AE2B-A7FC8AFF6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3580" y="7101574"/>
            <a:ext cx="4843440" cy="320522"/>
          </a:xfrm>
          <a:prstGeom prst="rect">
            <a:avLst/>
          </a:prstGeom>
        </p:spPr>
      </p:pic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60D3AB55-E1E3-4528-9592-9F8CD4C896D6}"/>
              </a:ext>
            </a:extLst>
          </p:cNvPr>
          <p:cNvCxnSpPr/>
          <p:nvPr userDrawn="1"/>
        </p:nvCxnSpPr>
        <p:spPr>
          <a:xfrm flipH="1">
            <a:off x="1269264" y="6301103"/>
            <a:ext cx="7266" cy="1638462"/>
          </a:xfrm>
          <a:prstGeom prst="line">
            <a:avLst/>
          </a:prstGeom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D6A48D4A-BD23-46AD-A671-8030CE0C5B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26165" y="397620"/>
            <a:ext cx="3600450" cy="1357436"/>
          </a:xfrm>
        </p:spPr>
        <p:txBody>
          <a:bodyPr rtlCol="0" anchor="b">
            <a:normAutofit/>
          </a:bodyPr>
          <a:lstStyle>
            <a:lvl1pPr algn="l">
              <a:defRPr sz="2181"/>
            </a:lvl1pPr>
          </a:lstStyle>
          <a:p>
            <a:pPr rtl="0"/>
            <a:r>
              <a:rPr lang="fr-FR" noProof="1"/>
              <a:t>JEAN CARTIER</a:t>
            </a:r>
          </a:p>
        </p:txBody>
      </p:sp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C22CAA87-2789-49C6-BDF2-5D21CCD80C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497" y="630536"/>
            <a:ext cx="1386000" cy="1386000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799"/>
            </a:lvl1pPr>
          </a:lstStyle>
          <a:p>
            <a:pPr rtl="0"/>
            <a:r>
              <a:rPr lang="en-US" noProof="1"/>
              <a:t>Click icon to add picture</a:t>
            </a:r>
            <a:endParaRPr lang="fr-FR" noProof="1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3BE23B-49FE-498D-888E-ED656886FA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53196" y="1659271"/>
            <a:ext cx="3679200" cy="323651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728">
                <a:solidFill>
                  <a:schemeClr val="bg1"/>
                </a:solidFill>
              </a:defRPr>
            </a:lvl1pPr>
            <a:lvl2pPr marL="443134" indent="0" algn="ctr">
              <a:buNone/>
              <a:defRPr sz="1939"/>
            </a:lvl2pPr>
            <a:lvl3pPr marL="886266" indent="0" algn="ctr">
              <a:buNone/>
              <a:defRPr sz="1744"/>
            </a:lvl3pPr>
            <a:lvl4pPr marL="1329398" indent="0" algn="ctr">
              <a:buNone/>
              <a:defRPr sz="1551"/>
            </a:lvl4pPr>
            <a:lvl5pPr marL="1772530" indent="0" algn="ctr">
              <a:buNone/>
              <a:defRPr sz="1551"/>
            </a:lvl5pPr>
            <a:lvl6pPr marL="2215661" indent="0" algn="ctr">
              <a:buNone/>
              <a:defRPr sz="1551"/>
            </a:lvl6pPr>
            <a:lvl7pPr marL="2658795" indent="0" algn="ctr">
              <a:buNone/>
              <a:defRPr sz="1551"/>
            </a:lvl7pPr>
            <a:lvl8pPr marL="3101927" indent="0" algn="ctr">
              <a:buNone/>
              <a:defRPr sz="1551"/>
            </a:lvl8pPr>
            <a:lvl9pPr marL="3545059" indent="0" algn="ctr">
              <a:buNone/>
              <a:defRPr sz="1551"/>
            </a:lvl9pPr>
          </a:lstStyle>
          <a:p>
            <a:pPr rtl="0"/>
            <a:r>
              <a:rPr lang="fr-FR" noProof="1"/>
              <a:t>Concepteur graphique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5095038-5A9A-43C3-8AB7-FE2661BCC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8374" y="785962"/>
            <a:ext cx="1958221" cy="253365"/>
          </a:xfrm>
        </p:spPr>
        <p:txBody>
          <a:bodyPr rtlCol="0">
            <a:noAutofit/>
          </a:bodyPr>
          <a:lstStyle>
            <a:lvl1pPr marL="0" indent="0">
              <a:buNone/>
              <a:defRPr sz="728"/>
            </a:lvl1pPr>
            <a:lvl2pPr marL="443134" indent="0">
              <a:buNone/>
              <a:defRPr sz="728"/>
            </a:lvl2pPr>
            <a:lvl3pPr marL="886266" indent="0">
              <a:buNone/>
              <a:defRPr sz="728"/>
            </a:lvl3pPr>
            <a:lvl4pPr marL="1329398" indent="0">
              <a:buNone/>
              <a:defRPr sz="728"/>
            </a:lvl4pPr>
            <a:lvl5pPr marL="1772530" indent="0">
              <a:buNone/>
              <a:defRPr sz="728"/>
            </a:lvl5pPr>
          </a:lstStyle>
          <a:p>
            <a:pPr lvl="0" rtl="0"/>
            <a:r>
              <a:rPr lang="fr-FR" noProof="1"/>
              <a:t>816-555-0146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862569B1-4FA1-4572-A55F-C4C649078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8374" y="1106610"/>
            <a:ext cx="1958221" cy="253365"/>
          </a:xfrm>
        </p:spPr>
        <p:txBody>
          <a:bodyPr rtlCol="0">
            <a:noAutofit/>
          </a:bodyPr>
          <a:lstStyle>
            <a:lvl1pPr marL="0" indent="0">
              <a:buNone/>
              <a:defRPr sz="728"/>
            </a:lvl1pPr>
            <a:lvl2pPr marL="443134" indent="0">
              <a:buNone/>
              <a:defRPr sz="728"/>
            </a:lvl2pPr>
            <a:lvl3pPr marL="886266" indent="0">
              <a:buNone/>
              <a:defRPr sz="728"/>
            </a:lvl3pPr>
            <a:lvl4pPr marL="1329398" indent="0">
              <a:buNone/>
              <a:defRPr sz="728"/>
            </a:lvl4pPr>
            <a:lvl5pPr marL="1772530" indent="0">
              <a:buNone/>
              <a:defRPr sz="728"/>
            </a:lvl5pPr>
          </a:lstStyle>
          <a:p>
            <a:pPr lvl="0" rtl="0"/>
            <a:r>
              <a:rPr lang="fr-FR" noProof="1"/>
              <a:t>jean_cartier</a:t>
            </a:r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C30A9B0F-F1D5-4103-AAB0-0E92CFDA13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8374" y="1427259"/>
            <a:ext cx="1958221" cy="253365"/>
          </a:xfrm>
        </p:spPr>
        <p:txBody>
          <a:bodyPr rtlCol="0">
            <a:noAutofit/>
          </a:bodyPr>
          <a:lstStyle>
            <a:lvl1pPr marL="0" indent="0">
              <a:buNone/>
              <a:defRPr sz="728"/>
            </a:lvl1pPr>
            <a:lvl2pPr marL="443134" indent="0">
              <a:buNone/>
              <a:defRPr sz="728"/>
            </a:lvl2pPr>
            <a:lvl3pPr marL="886266" indent="0">
              <a:buNone/>
              <a:defRPr sz="728"/>
            </a:lvl3pPr>
            <a:lvl4pPr marL="1329398" indent="0">
              <a:buNone/>
              <a:defRPr sz="728"/>
            </a:lvl4pPr>
            <a:lvl5pPr marL="1772530" indent="0">
              <a:buNone/>
              <a:defRPr sz="728"/>
            </a:lvl5pPr>
          </a:lstStyle>
          <a:p>
            <a:pPr lvl="0" rtl="0"/>
            <a:r>
              <a:rPr lang="fr-FR" noProof="1"/>
              <a:t>jean@example.com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C0C0D9BA-326E-42D0-90C9-1C135FAB9F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48374" y="1747904"/>
            <a:ext cx="1958221" cy="253365"/>
          </a:xfrm>
        </p:spPr>
        <p:txBody>
          <a:bodyPr rtlCol="0">
            <a:noAutofit/>
          </a:bodyPr>
          <a:lstStyle>
            <a:lvl1pPr marL="0" indent="0">
              <a:buNone/>
              <a:defRPr sz="728"/>
            </a:lvl1pPr>
            <a:lvl2pPr marL="443134" indent="0">
              <a:buNone/>
              <a:defRPr sz="728"/>
            </a:lvl2pPr>
            <a:lvl3pPr marL="886266" indent="0">
              <a:buNone/>
              <a:defRPr sz="728"/>
            </a:lvl3pPr>
            <a:lvl4pPr marL="1329398" indent="0">
              <a:buNone/>
              <a:defRPr sz="728"/>
            </a:lvl4pPr>
            <a:lvl5pPr marL="1772530" indent="0">
              <a:buNone/>
              <a:defRPr sz="728"/>
            </a:lvl5pPr>
          </a:lstStyle>
          <a:p>
            <a:pPr lvl="0" rtl="0"/>
            <a:r>
              <a:rPr lang="fr-FR" noProof="1"/>
              <a:t>www.example.com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E2E320F0-FEB6-4F41-B864-0B67C13AC9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3671" y="2493805"/>
            <a:ext cx="1333786" cy="724535"/>
          </a:xfrm>
        </p:spPr>
        <p:txBody>
          <a:bodyPr rtlCol="0">
            <a:noAutofit/>
          </a:bodyPr>
          <a:lstStyle>
            <a:lvl1pPr marL="0" indent="0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200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76C866E9-8C75-4F71-B982-DD26FE1D7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3671" y="3114897"/>
            <a:ext cx="1364737" cy="475616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Sites web</a:t>
            </a:r>
            <a:br>
              <a:rPr lang="fr-FR" noProof="1"/>
            </a:br>
            <a:r>
              <a:rPr lang="fr-FR" noProof="1"/>
              <a:t>Création</a:t>
            </a:r>
          </a:p>
        </p:txBody>
      </p:sp>
      <p:sp>
        <p:nvSpPr>
          <p:cNvPr id="27" name="Espace réservé du texte 23">
            <a:extLst>
              <a:ext uri="{FF2B5EF4-FFF2-40B4-BE49-F238E27FC236}">
                <a16:creationId xmlns:a16="http://schemas.microsoft.com/office/drawing/2014/main" id="{F5AAA449-ECD7-48F5-A9C6-F1175E3868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8858" y="2493805"/>
            <a:ext cx="1128798" cy="724535"/>
          </a:xfrm>
        </p:spPr>
        <p:txBody>
          <a:bodyPr rtlCol="0">
            <a:noAutofit/>
          </a:bodyPr>
          <a:lstStyle>
            <a:lvl1pPr marL="0" indent="0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77</a:t>
            </a:r>
          </a:p>
        </p:txBody>
      </p:sp>
      <p:sp>
        <p:nvSpPr>
          <p:cNvPr id="28" name="Espace réservé au texte 25">
            <a:extLst>
              <a:ext uri="{FF2B5EF4-FFF2-40B4-BE49-F238E27FC236}">
                <a16:creationId xmlns:a16="http://schemas.microsoft.com/office/drawing/2014/main" id="{18055353-B6FC-4D7E-9AD4-7E776AECF3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88408" y="3114897"/>
            <a:ext cx="1154992" cy="475616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Applications</a:t>
            </a:r>
            <a:br>
              <a:rPr lang="fr-FR" noProof="1"/>
            </a:br>
            <a:r>
              <a:rPr lang="fr-FR" noProof="1"/>
              <a:t>Création</a:t>
            </a:r>
          </a:p>
        </p:txBody>
      </p:sp>
      <p:sp>
        <p:nvSpPr>
          <p:cNvPr id="29" name="Espace réservé du texte 23">
            <a:extLst>
              <a:ext uri="{FF2B5EF4-FFF2-40B4-BE49-F238E27FC236}">
                <a16:creationId xmlns:a16="http://schemas.microsoft.com/office/drawing/2014/main" id="{F0280302-E8CC-4832-B8BB-AF0711B6C1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45446" y="2493805"/>
            <a:ext cx="1736699" cy="724535"/>
          </a:xfrm>
        </p:spPr>
        <p:txBody>
          <a:bodyPr rtlCol="0">
            <a:noAutofit/>
          </a:bodyPr>
          <a:lstStyle>
            <a:lvl1pPr marL="0" indent="0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100 %</a:t>
            </a:r>
          </a:p>
        </p:txBody>
      </p:sp>
      <p:sp>
        <p:nvSpPr>
          <p:cNvPr id="30" name="Espace réservé au texte 25">
            <a:extLst>
              <a:ext uri="{FF2B5EF4-FFF2-40B4-BE49-F238E27FC236}">
                <a16:creationId xmlns:a16="http://schemas.microsoft.com/office/drawing/2014/main" id="{2F7940E8-CDD9-4EA7-9977-02B40E0D988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05146" y="3114897"/>
            <a:ext cx="1776999" cy="475616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Satisfaction</a:t>
            </a:r>
            <a:br>
              <a:rPr lang="fr-FR" noProof="1"/>
            </a:br>
            <a:r>
              <a:rPr lang="fr-FR" noProof="1"/>
              <a:t>des clients</a:t>
            </a:r>
          </a:p>
        </p:txBody>
      </p:sp>
      <p:sp>
        <p:nvSpPr>
          <p:cNvPr id="31" name="Espace réservé du texte 23">
            <a:extLst>
              <a:ext uri="{FF2B5EF4-FFF2-40B4-BE49-F238E27FC236}">
                <a16:creationId xmlns:a16="http://schemas.microsoft.com/office/drawing/2014/main" id="{F858039A-7372-462A-AB99-0FF49A39E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3820" y="2493805"/>
            <a:ext cx="1572430" cy="724535"/>
          </a:xfrm>
        </p:spPr>
        <p:txBody>
          <a:bodyPr rtlCol="0">
            <a:noAutofit/>
          </a:bodyPr>
          <a:lstStyle>
            <a:lvl1pPr marL="0" indent="0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20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80E77549-CD88-457B-AF7B-333C048FFC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63372" y="3114897"/>
            <a:ext cx="1582881" cy="475616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Années</a:t>
            </a:r>
            <a:br>
              <a:rPr lang="fr-FR" noProof="1"/>
            </a:br>
            <a:r>
              <a:rPr lang="fr-FR" noProof="1"/>
              <a:t>d’expérience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D17F07EB-8071-42C3-A6CD-7AC98F6C4C4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3671" y="4184724"/>
            <a:ext cx="5950384" cy="979559"/>
          </a:xfrm>
        </p:spPr>
        <p:txBody>
          <a:bodyPr rtlCol="0">
            <a:noAutofit/>
          </a:bodyPr>
          <a:lstStyle>
            <a:lvl1pPr marL="0" indent="0">
              <a:lnSpc>
                <a:spcPts val="728"/>
              </a:lnSpc>
              <a:spcBef>
                <a:spcPts val="0"/>
              </a:spcBef>
              <a:buNone/>
              <a:defRPr sz="581">
                <a:solidFill>
                  <a:schemeClr val="bg2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E12D7E51-F315-4E96-A692-D7E64E1B27F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0275" y="3685077"/>
            <a:ext cx="2430151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INFORMATIONS PERSONNELLES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46BBB2FF-BDBC-49DB-B44A-8CC26715325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0460" y="5669778"/>
            <a:ext cx="2689089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FORMATION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7D1F99B7-AAA8-4838-8A8B-99A6A601EB8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86923" y="5669778"/>
            <a:ext cx="4517832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CHRONOLOGIE PROFESSIONNELLE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9FDF071F-65A1-4854-AC0F-86711EFCC9B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27361" y="6221140"/>
            <a:ext cx="741906" cy="322561"/>
          </a:xfrm>
        </p:spPr>
        <p:txBody>
          <a:bodyPr rtlCol="0">
            <a:noAutofit/>
          </a:bodyPr>
          <a:lstStyle>
            <a:lvl1pPr marL="0" indent="0">
              <a:buNone/>
              <a:defRPr sz="728">
                <a:solidFill>
                  <a:schemeClr val="tx1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2007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594CBAC-BE36-4299-802A-F815A56ED04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7361" y="6707360"/>
            <a:ext cx="741906" cy="322561"/>
          </a:xfrm>
        </p:spPr>
        <p:txBody>
          <a:bodyPr rtlCol="0">
            <a:noAutofit/>
          </a:bodyPr>
          <a:lstStyle>
            <a:lvl1pPr marL="0" indent="0">
              <a:buNone/>
              <a:defRPr sz="728">
                <a:solidFill>
                  <a:schemeClr val="tx1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2010</a:t>
            </a:r>
          </a:p>
        </p:txBody>
      </p:sp>
      <p:sp>
        <p:nvSpPr>
          <p:cNvPr id="45" name="Espace réservé du texte 25">
            <a:extLst>
              <a:ext uri="{FF2B5EF4-FFF2-40B4-BE49-F238E27FC236}">
                <a16:creationId xmlns:a16="http://schemas.microsoft.com/office/drawing/2014/main" id="{96B166B5-B948-407F-AA5F-31F23976D1B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7361" y="7193579"/>
            <a:ext cx="741906" cy="322561"/>
          </a:xfrm>
        </p:spPr>
        <p:txBody>
          <a:bodyPr rtlCol="0">
            <a:noAutofit/>
          </a:bodyPr>
          <a:lstStyle>
            <a:lvl1pPr marL="0" indent="0">
              <a:buNone/>
              <a:defRPr sz="728">
                <a:solidFill>
                  <a:schemeClr val="tx1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2015</a:t>
            </a:r>
          </a:p>
        </p:txBody>
      </p:sp>
      <p:sp>
        <p:nvSpPr>
          <p:cNvPr id="46" name="Espace réservé du texte 25">
            <a:extLst>
              <a:ext uri="{FF2B5EF4-FFF2-40B4-BE49-F238E27FC236}">
                <a16:creationId xmlns:a16="http://schemas.microsoft.com/office/drawing/2014/main" id="{5C4044EC-8172-4D30-B4D7-E73CEB35BC6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7361" y="7679802"/>
            <a:ext cx="741906" cy="322561"/>
          </a:xfrm>
        </p:spPr>
        <p:txBody>
          <a:bodyPr rtlCol="0">
            <a:noAutofit/>
          </a:bodyPr>
          <a:lstStyle>
            <a:lvl1pPr marL="0" indent="0">
              <a:buNone/>
              <a:defRPr sz="728">
                <a:solidFill>
                  <a:schemeClr val="tx1"/>
                </a:solidFill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2018</a:t>
            </a:r>
          </a:p>
        </p:txBody>
      </p:sp>
      <p:sp>
        <p:nvSpPr>
          <p:cNvPr id="70" name="Espace réservé du texte 25">
            <a:extLst>
              <a:ext uri="{FF2B5EF4-FFF2-40B4-BE49-F238E27FC236}">
                <a16:creationId xmlns:a16="http://schemas.microsoft.com/office/drawing/2014/main" id="{90E491A4-EE8F-420C-A83D-BB72C39ED89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351894" y="6192165"/>
            <a:ext cx="2482963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École des Beaux-Arts</a:t>
            </a:r>
          </a:p>
        </p:txBody>
      </p:sp>
      <p:sp>
        <p:nvSpPr>
          <p:cNvPr id="71" name="Espace réservé du texte 25">
            <a:extLst>
              <a:ext uri="{FF2B5EF4-FFF2-40B4-BE49-F238E27FC236}">
                <a16:creationId xmlns:a16="http://schemas.microsoft.com/office/drawing/2014/main" id="{ECB41736-BB5C-4F03-B2E7-3A6A96192D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51894" y="6678386"/>
            <a:ext cx="2482963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Collège Laroche</a:t>
            </a:r>
          </a:p>
        </p:txBody>
      </p:sp>
      <p:sp>
        <p:nvSpPr>
          <p:cNvPr id="72" name="Espace réservé du texte 25">
            <a:extLst>
              <a:ext uri="{FF2B5EF4-FFF2-40B4-BE49-F238E27FC236}">
                <a16:creationId xmlns:a16="http://schemas.microsoft.com/office/drawing/2014/main" id="{8BDC3E06-E24E-4153-8A9C-8D22835C6B5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51894" y="7164606"/>
            <a:ext cx="2482963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École des Beaux-Arts</a:t>
            </a:r>
          </a:p>
        </p:txBody>
      </p:sp>
      <p:sp>
        <p:nvSpPr>
          <p:cNvPr id="73" name="Espace réservé du texte 25">
            <a:extLst>
              <a:ext uri="{FF2B5EF4-FFF2-40B4-BE49-F238E27FC236}">
                <a16:creationId xmlns:a16="http://schemas.microsoft.com/office/drawing/2014/main" id="{ADC20B7C-8286-4118-B05F-25D56D4E6FF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51894" y="7654263"/>
            <a:ext cx="2482963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Collège Laroche</a:t>
            </a:r>
          </a:p>
        </p:txBody>
      </p:sp>
      <p:sp>
        <p:nvSpPr>
          <p:cNvPr id="74" name="Espace réservé du texte 25">
            <a:extLst>
              <a:ext uri="{FF2B5EF4-FFF2-40B4-BE49-F238E27FC236}">
                <a16:creationId xmlns:a16="http://schemas.microsoft.com/office/drawing/2014/main" id="{84077FA1-5780-4C9A-A1ED-F8B1069B362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351894" y="6443573"/>
            <a:ext cx="2482963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75" name="Espace réservé du texte 25">
            <a:extLst>
              <a:ext uri="{FF2B5EF4-FFF2-40B4-BE49-F238E27FC236}">
                <a16:creationId xmlns:a16="http://schemas.microsoft.com/office/drawing/2014/main" id="{33B928C8-0736-456E-B368-A97445F7345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351894" y="6929793"/>
            <a:ext cx="2482963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76" name="Espace réservé du texte 25">
            <a:extLst>
              <a:ext uri="{FF2B5EF4-FFF2-40B4-BE49-F238E27FC236}">
                <a16:creationId xmlns:a16="http://schemas.microsoft.com/office/drawing/2014/main" id="{27C6153F-BB4D-4D0B-9165-8342D501D9E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351894" y="7419450"/>
            <a:ext cx="2482963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77" name="Espace réservé du texte 25">
            <a:extLst>
              <a:ext uri="{FF2B5EF4-FFF2-40B4-BE49-F238E27FC236}">
                <a16:creationId xmlns:a16="http://schemas.microsoft.com/office/drawing/2014/main" id="{A6CB571D-DF8D-4B77-AC1A-6534D787DD5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351894" y="7905668"/>
            <a:ext cx="2482963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79" name="Espace réservé du texte 25">
            <a:extLst>
              <a:ext uri="{FF2B5EF4-FFF2-40B4-BE49-F238E27FC236}">
                <a16:creationId xmlns:a16="http://schemas.microsoft.com/office/drawing/2014/main" id="{8D407112-FEFF-4AF5-9E17-07D7D6576A8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10457" y="6194463"/>
            <a:ext cx="1910348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Contoso, Ltd.</a:t>
            </a:r>
          </a:p>
        </p:txBody>
      </p:sp>
      <p:sp>
        <p:nvSpPr>
          <p:cNvPr id="80" name="Espace réservé du texte 25">
            <a:extLst>
              <a:ext uri="{FF2B5EF4-FFF2-40B4-BE49-F238E27FC236}">
                <a16:creationId xmlns:a16="http://schemas.microsoft.com/office/drawing/2014/main" id="{96FD546E-8AAA-4CA8-A60D-65AAF6EF132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510457" y="6445870"/>
            <a:ext cx="1910348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81" name="Espace réservé du texte 25">
            <a:extLst>
              <a:ext uri="{FF2B5EF4-FFF2-40B4-BE49-F238E27FC236}">
                <a16:creationId xmlns:a16="http://schemas.microsoft.com/office/drawing/2014/main" id="{FAE67A1D-8816-4B6E-AB62-7A71E4F7989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646524" y="6190920"/>
            <a:ext cx="2270393" cy="322561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VanArsdel, Ltd.</a:t>
            </a:r>
          </a:p>
        </p:txBody>
      </p:sp>
      <p:sp>
        <p:nvSpPr>
          <p:cNvPr id="82" name="Espace réservé du texte 25">
            <a:extLst>
              <a:ext uri="{FF2B5EF4-FFF2-40B4-BE49-F238E27FC236}">
                <a16:creationId xmlns:a16="http://schemas.microsoft.com/office/drawing/2014/main" id="{C796A226-48E7-4E1A-80A4-87B1406E47D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646524" y="6442328"/>
            <a:ext cx="2270393" cy="252000"/>
          </a:xfrm>
        </p:spPr>
        <p:txBody>
          <a:bodyPr rtlCol="0">
            <a:noAutofit/>
          </a:bodyPr>
          <a:lstStyle>
            <a:lvl1pPr marL="0" indent="0">
              <a:spcBef>
                <a:spcPts val="0"/>
              </a:spcBef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88" name="Espace réservé du texte 25">
            <a:extLst>
              <a:ext uri="{FF2B5EF4-FFF2-40B4-BE49-F238E27FC236}">
                <a16:creationId xmlns:a16="http://schemas.microsoft.com/office/drawing/2014/main" id="{079F82A4-D945-43A8-B8CB-C060DEF4178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64781" y="7448404"/>
            <a:ext cx="2101868" cy="322561"/>
          </a:xfrm>
        </p:spPr>
        <p:txBody>
          <a:bodyPr rtlCol="0">
            <a:noAutofit/>
          </a:bodyPr>
          <a:lstStyle>
            <a:lvl1pPr marL="0" indent="0"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Woodgrove Bank</a:t>
            </a:r>
          </a:p>
        </p:txBody>
      </p:sp>
      <p:sp>
        <p:nvSpPr>
          <p:cNvPr id="90" name="Espace réservé du texte 25">
            <a:extLst>
              <a:ext uri="{FF2B5EF4-FFF2-40B4-BE49-F238E27FC236}">
                <a16:creationId xmlns:a16="http://schemas.microsoft.com/office/drawing/2014/main" id="{E69BE8BE-BF25-4BC8-A14F-C6E160A1EA4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477239" y="7444861"/>
            <a:ext cx="1898478" cy="322561"/>
          </a:xfrm>
        </p:spPr>
        <p:txBody>
          <a:bodyPr rtlCol="0">
            <a:noAutofit/>
          </a:bodyPr>
          <a:lstStyle>
            <a:lvl1pPr marL="0" indent="0"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Relecloud</a:t>
            </a:r>
          </a:p>
        </p:txBody>
      </p:sp>
      <p:sp>
        <p:nvSpPr>
          <p:cNvPr id="91" name="Espace réservé du texte 25">
            <a:extLst>
              <a:ext uri="{FF2B5EF4-FFF2-40B4-BE49-F238E27FC236}">
                <a16:creationId xmlns:a16="http://schemas.microsoft.com/office/drawing/2014/main" id="{8FE8DA78-271C-4C6D-8C55-D853E3E47A7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477239" y="7696269"/>
            <a:ext cx="1898478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93" name="Espace réservé du texte 25">
            <a:extLst>
              <a:ext uri="{FF2B5EF4-FFF2-40B4-BE49-F238E27FC236}">
                <a16:creationId xmlns:a16="http://schemas.microsoft.com/office/drawing/2014/main" id="{329EDCB3-85B1-491A-8B21-08A45EDEE25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73288" y="2571050"/>
            <a:ext cx="1833307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BIO</a:t>
            </a:r>
          </a:p>
        </p:txBody>
      </p:sp>
      <p:sp>
        <p:nvSpPr>
          <p:cNvPr id="95" name="Espace réservé du texte 25">
            <a:extLst>
              <a:ext uri="{FF2B5EF4-FFF2-40B4-BE49-F238E27FC236}">
                <a16:creationId xmlns:a16="http://schemas.microsoft.com/office/drawing/2014/main" id="{1DBC92BD-7F94-4DC7-81F8-7BE5697950F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847912" y="4813753"/>
            <a:ext cx="2270393" cy="322561"/>
          </a:xfrm>
        </p:spPr>
        <p:txBody>
          <a:bodyPr rtlCol="0">
            <a:noAutofit/>
          </a:bodyPr>
          <a:lstStyle>
            <a:lvl1pPr marL="0" indent="0"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98" name="Espace réservé du texte 25">
            <a:extLst>
              <a:ext uri="{FF2B5EF4-FFF2-40B4-BE49-F238E27FC236}">
                <a16:creationId xmlns:a16="http://schemas.microsoft.com/office/drawing/2014/main" id="{BD1BBE6E-0526-4B08-83E8-7AA594ED16D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847912" y="4651424"/>
            <a:ext cx="2270393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Emplacement</a:t>
            </a:r>
          </a:p>
        </p:txBody>
      </p:sp>
      <p:sp>
        <p:nvSpPr>
          <p:cNvPr id="99" name="Espace réservé du texte 25">
            <a:extLst>
              <a:ext uri="{FF2B5EF4-FFF2-40B4-BE49-F238E27FC236}">
                <a16:creationId xmlns:a16="http://schemas.microsoft.com/office/drawing/2014/main" id="{C0267C01-F791-4D7F-9162-C29F9EC86A4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847912" y="4040320"/>
            <a:ext cx="2270393" cy="322561"/>
          </a:xfrm>
        </p:spPr>
        <p:txBody>
          <a:bodyPr rtlCol="0">
            <a:noAutofit/>
          </a:bodyPr>
          <a:lstStyle>
            <a:lvl1pPr marL="0" indent="0"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00" name="Espace réservé du texte 25">
            <a:extLst>
              <a:ext uri="{FF2B5EF4-FFF2-40B4-BE49-F238E27FC236}">
                <a16:creationId xmlns:a16="http://schemas.microsoft.com/office/drawing/2014/main" id="{A8769FFB-B24E-4C09-A1F0-AEE96EFE598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847912" y="3875687"/>
            <a:ext cx="2270393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Nationalité</a:t>
            </a:r>
          </a:p>
        </p:txBody>
      </p:sp>
      <p:sp>
        <p:nvSpPr>
          <p:cNvPr id="101" name="Espace réservé du texte 25">
            <a:extLst>
              <a:ext uri="{FF2B5EF4-FFF2-40B4-BE49-F238E27FC236}">
                <a16:creationId xmlns:a16="http://schemas.microsoft.com/office/drawing/2014/main" id="{1ADEEDBF-82EB-499D-8C99-6FBF3CCD9277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6847912" y="3266888"/>
            <a:ext cx="2270393" cy="322561"/>
          </a:xfrm>
        </p:spPr>
        <p:txBody>
          <a:bodyPr rtlCol="0">
            <a:noAutofit/>
          </a:bodyPr>
          <a:lstStyle>
            <a:lvl1pPr marL="0" indent="0">
              <a:buNone/>
              <a:defRPr sz="945">
                <a:solidFill>
                  <a:schemeClr val="tx2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02" name="Espace réservé du texte 25">
            <a:extLst>
              <a:ext uri="{FF2B5EF4-FFF2-40B4-BE49-F238E27FC236}">
                <a16:creationId xmlns:a16="http://schemas.microsoft.com/office/drawing/2014/main" id="{D99015E0-69A2-4382-AF03-8FC387BACBB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847912" y="3099951"/>
            <a:ext cx="2270393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Date de naissance</a:t>
            </a:r>
          </a:p>
        </p:txBody>
      </p:sp>
      <p:sp>
        <p:nvSpPr>
          <p:cNvPr id="104" name="Espace réservé du texte 25">
            <a:extLst>
              <a:ext uri="{FF2B5EF4-FFF2-40B4-BE49-F238E27FC236}">
                <a16:creationId xmlns:a16="http://schemas.microsoft.com/office/drawing/2014/main" id="{4584E57F-ABF1-4918-AA06-71B467BC9C6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177363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2012</a:t>
            </a:r>
          </a:p>
        </p:txBody>
      </p:sp>
      <p:sp>
        <p:nvSpPr>
          <p:cNvPr id="105" name="Espace réservé du texte 25">
            <a:extLst>
              <a:ext uri="{FF2B5EF4-FFF2-40B4-BE49-F238E27FC236}">
                <a16:creationId xmlns:a16="http://schemas.microsoft.com/office/drawing/2014/main" id="{E61F42BB-1C89-475B-A9C9-D0D823940C0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766267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2013</a:t>
            </a:r>
          </a:p>
        </p:txBody>
      </p:sp>
      <p:sp>
        <p:nvSpPr>
          <p:cNvPr id="106" name="Espace réservé du texte 25">
            <a:extLst>
              <a:ext uri="{FF2B5EF4-FFF2-40B4-BE49-F238E27FC236}">
                <a16:creationId xmlns:a16="http://schemas.microsoft.com/office/drawing/2014/main" id="{83E9EA73-6945-4619-A746-76F6D3B5E96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355172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2014</a:t>
            </a:r>
          </a:p>
        </p:txBody>
      </p:sp>
      <p:sp>
        <p:nvSpPr>
          <p:cNvPr id="107" name="Espace réservé du texte 25">
            <a:extLst>
              <a:ext uri="{FF2B5EF4-FFF2-40B4-BE49-F238E27FC236}">
                <a16:creationId xmlns:a16="http://schemas.microsoft.com/office/drawing/2014/main" id="{E6B86C4D-C517-4954-B485-BFAD84F374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944076" y="6946622"/>
            <a:ext cx="652544" cy="256928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2015</a:t>
            </a:r>
          </a:p>
        </p:txBody>
      </p:sp>
      <p:sp>
        <p:nvSpPr>
          <p:cNvPr id="108" name="Espace réservé du texte 25">
            <a:extLst>
              <a:ext uri="{FF2B5EF4-FFF2-40B4-BE49-F238E27FC236}">
                <a16:creationId xmlns:a16="http://schemas.microsoft.com/office/drawing/2014/main" id="{66EF59DD-D559-459A-8D49-B1B9CF29DB5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532980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2016</a:t>
            </a:r>
          </a:p>
        </p:txBody>
      </p:sp>
      <p:sp>
        <p:nvSpPr>
          <p:cNvPr id="109" name="Espace réservé du texte 25">
            <a:extLst>
              <a:ext uri="{FF2B5EF4-FFF2-40B4-BE49-F238E27FC236}">
                <a16:creationId xmlns:a16="http://schemas.microsoft.com/office/drawing/2014/main" id="{80F9C312-F77E-420E-9DDC-FFA277497AD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121885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2017</a:t>
            </a:r>
          </a:p>
        </p:txBody>
      </p:sp>
      <p:sp>
        <p:nvSpPr>
          <p:cNvPr id="110" name="Espace réservé du texte 25">
            <a:extLst>
              <a:ext uri="{FF2B5EF4-FFF2-40B4-BE49-F238E27FC236}">
                <a16:creationId xmlns:a16="http://schemas.microsoft.com/office/drawing/2014/main" id="{28117F5E-E428-4A35-9731-DE147C9C891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710789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2018</a:t>
            </a:r>
          </a:p>
        </p:txBody>
      </p:sp>
      <p:sp>
        <p:nvSpPr>
          <p:cNvPr id="112" name="Espace réservé du texte 25">
            <a:extLst>
              <a:ext uri="{FF2B5EF4-FFF2-40B4-BE49-F238E27FC236}">
                <a16:creationId xmlns:a16="http://schemas.microsoft.com/office/drawing/2014/main" id="{A1E60DFC-9A17-4F69-9515-E72BA095EFB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299692" y="6946621"/>
            <a:ext cx="652544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2019</a:t>
            </a:r>
          </a:p>
        </p:txBody>
      </p:sp>
      <p:sp>
        <p:nvSpPr>
          <p:cNvPr id="114" name="Espace réservé du texte 25">
            <a:extLst>
              <a:ext uri="{FF2B5EF4-FFF2-40B4-BE49-F238E27FC236}">
                <a16:creationId xmlns:a16="http://schemas.microsoft.com/office/drawing/2014/main" id="{830F076A-BE29-4544-B1E0-DB281FC350D6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40462" y="8636838"/>
            <a:ext cx="5003613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PROJETS ACCOMPLIS</a:t>
            </a:r>
          </a:p>
        </p:txBody>
      </p:sp>
      <p:sp>
        <p:nvSpPr>
          <p:cNvPr id="115" name="Espace réservé du texte 25">
            <a:extLst>
              <a:ext uri="{FF2B5EF4-FFF2-40B4-BE49-F238E27FC236}">
                <a16:creationId xmlns:a16="http://schemas.microsoft.com/office/drawing/2014/main" id="{88F0DC67-54E6-44D1-8580-3CFBAD85FD93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726382" y="9131605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16" name="Espace réservé du texte 25">
            <a:extLst>
              <a:ext uri="{FF2B5EF4-FFF2-40B4-BE49-F238E27FC236}">
                <a16:creationId xmlns:a16="http://schemas.microsoft.com/office/drawing/2014/main" id="{490E22AF-9451-4BE9-8A12-8531068ED12B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2294566" y="9131605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17" name="Espace réservé du texte 25">
            <a:extLst>
              <a:ext uri="{FF2B5EF4-FFF2-40B4-BE49-F238E27FC236}">
                <a16:creationId xmlns:a16="http://schemas.microsoft.com/office/drawing/2014/main" id="{16EF093A-B7AF-40C1-9211-99D68516C6A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4113742" y="9131605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19" name="Espace réservé du graphique 118">
            <a:extLst>
              <a:ext uri="{FF2B5EF4-FFF2-40B4-BE49-F238E27FC236}">
                <a16:creationId xmlns:a16="http://schemas.microsoft.com/office/drawing/2014/main" id="{55DB381B-32F0-4015-94BA-9733B9FB074D}"/>
              </a:ext>
            </a:extLst>
          </p:cNvPr>
          <p:cNvSpPr>
            <a:spLocks noGrp="1"/>
          </p:cNvSpPr>
          <p:nvPr>
            <p:ph type="chart" sz="quarter" idx="71"/>
          </p:nvPr>
        </p:nvSpPr>
        <p:spPr>
          <a:xfrm>
            <a:off x="577486" y="9467072"/>
            <a:ext cx="1522651" cy="152908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728"/>
            </a:lvl1pPr>
          </a:lstStyle>
          <a:p>
            <a:pPr rtl="0"/>
            <a:r>
              <a:rPr lang="en-US" noProof="1"/>
              <a:t>Click icon to add chart</a:t>
            </a:r>
            <a:endParaRPr lang="fr-FR" noProof="1"/>
          </a:p>
        </p:txBody>
      </p:sp>
      <p:sp>
        <p:nvSpPr>
          <p:cNvPr id="120" name="Espace réservé du graphique 118">
            <a:extLst>
              <a:ext uri="{FF2B5EF4-FFF2-40B4-BE49-F238E27FC236}">
                <a16:creationId xmlns:a16="http://schemas.microsoft.com/office/drawing/2014/main" id="{7130692A-06EF-4834-BC46-A9B1D8174EF8}"/>
              </a:ext>
            </a:extLst>
          </p:cNvPr>
          <p:cNvSpPr>
            <a:spLocks noGrp="1"/>
          </p:cNvSpPr>
          <p:nvPr>
            <p:ph type="chart" sz="quarter" idx="72"/>
          </p:nvPr>
        </p:nvSpPr>
        <p:spPr>
          <a:xfrm>
            <a:off x="2291212" y="9467072"/>
            <a:ext cx="1522651" cy="152908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728"/>
            </a:lvl1pPr>
          </a:lstStyle>
          <a:p>
            <a:pPr rtl="0"/>
            <a:r>
              <a:rPr lang="en-US" noProof="1"/>
              <a:t>Click icon to add chart</a:t>
            </a:r>
            <a:endParaRPr lang="fr-FR" noProof="1"/>
          </a:p>
        </p:txBody>
      </p:sp>
      <p:sp>
        <p:nvSpPr>
          <p:cNvPr id="121" name="Espace réservé du graphique 118">
            <a:extLst>
              <a:ext uri="{FF2B5EF4-FFF2-40B4-BE49-F238E27FC236}">
                <a16:creationId xmlns:a16="http://schemas.microsoft.com/office/drawing/2014/main" id="{851D6098-71B2-41FE-910F-DC72133E06F5}"/>
              </a:ext>
            </a:extLst>
          </p:cNvPr>
          <p:cNvSpPr>
            <a:spLocks noGrp="1"/>
          </p:cNvSpPr>
          <p:nvPr>
            <p:ph type="chart" sz="quarter" idx="73"/>
          </p:nvPr>
        </p:nvSpPr>
        <p:spPr>
          <a:xfrm>
            <a:off x="4004938" y="9467072"/>
            <a:ext cx="1522651" cy="152908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728"/>
            </a:lvl1pPr>
          </a:lstStyle>
          <a:p>
            <a:pPr rtl="0"/>
            <a:r>
              <a:rPr lang="en-US" noProof="1"/>
              <a:t>Click icon to add chart</a:t>
            </a:r>
            <a:endParaRPr lang="fr-FR" noProof="1"/>
          </a:p>
        </p:txBody>
      </p:sp>
      <p:sp>
        <p:nvSpPr>
          <p:cNvPr id="124" name="Espace réservé du texte 25">
            <a:extLst>
              <a:ext uri="{FF2B5EF4-FFF2-40B4-BE49-F238E27FC236}">
                <a16:creationId xmlns:a16="http://schemas.microsoft.com/office/drawing/2014/main" id="{78BD1E4E-A3FD-4E2A-A07D-50F671052551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474058" y="8643607"/>
            <a:ext cx="2901661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COMPÉTENCES</a:t>
            </a:r>
          </a:p>
        </p:txBody>
      </p:sp>
      <p:sp>
        <p:nvSpPr>
          <p:cNvPr id="126" name="Espace réservé du texte 25">
            <a:extLst>
              <a:ext uri="{FF2B5EF4-FFF2-40B4-BE49-F238E27FC236}">
                <a16:creationId xmlns:a16="http://schemas.microsoft.com/office/drawing/2014/main" id="{A1418F9A-306D-45C8-A88D-0AD629FF24B5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085982" y="9139026"/>
            <a:ext cx="21168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27" name="Espace réservé du texte 25">
            <a:extLst>
              <a:ext uri="{FF2B5EF4-FFF2-40B4-BE49-F238E27FC236}">
                <a16:creationId xmlns:a16="http://schemas.microsoft.com/office/drawing/2014/main" id="{9656CF97-A5BF-4A2D-9A93-7822862D4F15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6085982" y="9607616"/>
            <a:ext cx="21168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28" name="Espace réservé du texte 25">
            <a:extLst>
              <a:ext uri="{FF2B5EF4-FFF2-40B4-BE49-F238E27FC236}">
                <a16:creationId xmlns:a16="http://schemas.microsoft.com/office/drawing/2014/main" id="{0B53A7D0-8E1C-4ECF-B555-DA2E20A00FD8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6085982" y="10076203"/>
            <a:ext cx="21168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29" name="Espace réservé du texte 25">
            <a:extLst>
              <a:ext uri="{FF2B5EF4-FFF2-40B4-BE49-F238E27FC236}">
                <a16:creationId xmlns:a16="http://schemas.microsoft.com/office/drawing/2014/main" id="{AF110EA6-8CA9-41C3-8A4C-16361EDE7050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085982" y="10544790"/>
            <a:ext cx="21168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2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38" name="Espace réservé du texte 25">
            <a:extLst>
              <a:ext uri="{FF2B5EF4-FFF2-40B4-BE49-F238E27FC236}">
                <a16:creationId xmlns:a16="http://schemas.microsoft.com/office/drawing/2014/main" id="{8E7BEEAD-584F-449F-BF46-673A5AFD522E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267453" y="11489037"/>
            <a:ext cx="2108267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LOISIRS</a:t>
            </a:r>
          </a:p>
        </p:txBody>
      </p:sp>
      <p:sp>
        <p:nvSpPr>
          <p:cNvPr id="140" name="Espace réservé du texte 25">
            <a:extLst>
              <a:ext uri="{FF2B5EF4-FFF2-40B4-BE49-F238E27FC236}">
                <a16:creationId xmlns:a16="http://schemas.microsoft.com/office/drawing/2014/main" id="{6983EEB1-FC91-4C2F-AF69-4C0C68FA0CBA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40462" y="11489037"/>
            <a:ext cx="2901661" cy="475616"/>
          </a:xfrm>
        </p:spPr>
        <p:txBody>
          <a:bodyPr rtlCol="0">
            <a:noAutofit/>
          </a:bodyPr>
          <a:lstStyle>
            <a:lvl1pPr marL="0" indent="0">
              <a:buNone/>
              <a:defRPr sz="1526" b="1">
                <a:solidFill>
                  <a:schemeClr val="tx1"/>
                </a:solidFill>
                <a:latin typeface="+mj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fr-FR" noProof="1"/>
              <a:t>LANGUE</a:t>
            </a:r>
          </a:p>
        </p:txBody>
      </p:sp>
      <p:sp>
        <p:nvSpPr>
          <p:cNvPr id="152" name="Espace réservé du texte 25">
            <a:extLst>
              <a:ext uri="{FF2B5EF4-FFF2-40B4-BE49-F238E27FC236}">
                <a16:creationId xmlns:a16="http://schemas.microsoft.com/office/drawing/2014/main" id="{8A3FEFE4-3245-4E90-8B2D-0721D38A8929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86451" y="12070317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55" name="Espace réservé du texte 25">
            <a:extLst>
              <a:ext uri="{FF2B5EF4-FFF2-40B4-BE49-F238E27FC236}">
                <a16:creationId xmlns:a16="http://schemas.microsoft.com/office/drawing/2014/main" id="{B06DCA60-DF2D-4D44-9500-10900927203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2653169" y="12070436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56" name="Espace réservé du texte 25">
            <a:extLst>
              <a:ext uri="{FF2B5EF4-FFF2-40B4-BE49-F238E27FC236}">
                <a16:creationId xmlns:a16="http://schemas.microsoft.com/office/drawing/2014/main" id="{80D84366-3DE1-48F4-A292-3E4615450EB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4630272" y="12070436"/>
            <a:ext cx="1713600" cy="252000"/>
          </a:xfrm>
        </p:spPr>
        <p:txBody>
          <a:bodyPr rtlCol="0">
            <a:noAutofit/>
          </a:bodyPr>
          <a:lstStyle>
            <a:lvl1pPr marL="0" indent="0">
              <a:buNone/>
              <a:defRPr sz="581">
                <a:solidFill>
                  <a:schemeClr val="bg1"/>
                </a:solidFill>
                <a:latin typeface="+mn-lt"/>
              </a:defRPr>
            </a:lvl1pPr>
            <a:lvl2pPr marL="443134" indent="0">
              <a:buNone/>
              <a:defRPr sz="581"/>
            </a:lvl2pPr>
            <a:lvl3pPr marL="886266" indent="0">
              <a:buNone/>
              <a:defRPr sz="581"/>
            </a:lvl3pPr>
            <a:lvl4pPr marL="1329398" indent="0">
              <a:buNone/>
              <a:defRPr sz="581"/>
            </a:lvl4pPr>
            <a:lvl5pPr marL="1772530" indent="0">
              <a:buNone/>
              <a:defRPr sz="581"/>
            </a:lvl5pPr>
          </a:lstStyle>
          <a:p>
            <a:pPr lvl="0" rtl="0"/>
            <a:r>
              <a:rPr lang="en-US" noProof="1"/>
              <a:t>Click to edit Master text styles</a:t>
            </a:r>
          </a:p>
        </p:txBody>
      </p:sp>
      <p:sp>
        <p:nvSpPr>
          <p:cNvPr id="159" name="Espace réservé du texte 23">
            <a:extLst>
              <a:ext uri="{FF2B5EF4-FFF2-40B4-BE49-F238E27FC236}">
                <a16:creationId xmlns:a16="http://schemas.microsoft.com/office/drawing/2014/main" id="{2E89E419-02B2-4C97-A82E-4282E743B9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74413" y="9880333"/>
            <a:ext cx="1128798" cy="724535"/>
          </a:xfrm>
        </p:spPr>
        <p:txBody>
          <a:bodyPr rtlCol="0">
            <a:noAutofit/>
          </a:bodyPr>
          <a:lstStyle>
            <a:lvl1pPr marL="0" indent="0" algn="ctr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50</a:t>
            </a:r>
          </a:p>
        </p:txBody>
      </p:sp>
      <p:sp>
        <p:nvSpPr>
          <p:cNvPr id="160" name="Espace réservé du texte 23">
            <a:extLst>
              <a:ext uri="{FF2B5EF4-FFF2-40B4-BE49-F238E27FC236}">
                <a16:creationId xmlns:a16="http://schemas.microsoft.com/office/drawing/2014/main" id="{8A56D9E5-4868-4BA6-959A-6AF46F9005D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495836" y="9880333"/>
            <a:ext cx="1128798" cy="724535"/>
          </a:xfrm>
        </p:spPr>
        <p:txBody>
          <a:bodyPr rtlCol="0">
            <a:noAutofit/>
          </a:bodyPr>
          <a:lstStyle>
            <a:lvl1pPr marL="0" indent="0" algn="ctr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35</a:t>
            </a:r>
          </a:p>
        </p:txBody>
      </p:sp>
      <p:sp>
        <p:nvSpPr>
          <p:cNvPr id="161" name="Espace réservé du texte 23">
            <a:extLst>
              <a:ext uri="{FF2B5EF4-FFF2-40B4-BE49-F238E27FC236}">
                <a16:creationId xmlns:a16="http://schemas.microsoft.com/office/drawing/2014/main" id="{D7BDDB71-A62C-4EC9-9DB4-21F1B9AD1AF6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181339" y="9880333"/>
            <a:ext cx="1128798" cy="724535"/>
          </a:xfrm>
        </p:spPr>
        <p:txBody>
          <a:bodyPr rtlCol="0">
            <a:noAutofit/>
          </a:bodyPr>
          <a:lstStyle>
            <a:lvl1pPr marL="0" indent="0" algn="ctr">
              <a:buNone/>
              <a:defRPr sz="2327" b="1">
                <a:solidFill>
                  <a:schemeClr val="tx2"/>
                </a:solidFill>
                <a:latin typeface="+mj-lt"/>
              </a:defRPr>
            </a:lvl1pPr>
            <a:lvl2pPr>
              <a:defRPr sz="2181" b="1">
                <a:latin typeface="+mj-lt"/>
              </a:defRPr>
            </a:lvl2pPr>
            <a:lvl3pPr>
              <a:defRPr sz="2181" b="1">
                <a:latin typeface="+mj-lt"/>
              </a:defRPr>
            </a:lvl3pPr>
            <a:lvl4pPr>
              <a:defRPr sz="2181" b="1">
                <a:latin typeface="+mj-lt"/>
              </a:defRPr>
            </a:lvl4pPr>
            <a:lvl5pPr>
              <a:defRPr sz="2181" b="1">
                <a:latin typeface="+mj-lt"/>
              </a:defRPr>
            </a:lvl5pPr>
          </a:lstStyle>
          <a:p>
            <a:pPr lvl="0" rtl="0"/>
            <a:r>
              <a:rPr lang="fr-FR" noProof="1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36062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B4A8-C7F2-4D25-86D1-5DC2F545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BEAAC-92A0-420E-AAA4-84DDA4EEB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E4A-MamaYe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84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621EB-C2BD-AF4B-89C6-67CDE6BB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06" y="2367706"/>
            <a:ext cx="8989212" cy="8886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DACC7-3A2C-5A4F-84DF-74BA910CE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9226" y="11845708"/>
            <a:ext cx="2160270" cy="681568"/>
          </a:xfrm>
          <a:prstGeom prst="rect">
            <a:avLst/>
          </a:prstGeom>
        </p:spPr>
        <p:txBody>
          <a:bodyPr vert="horz" lIns="0" tIns="45720" rIns="0" bIns="0" rtlCol="0" anchor="ctr"/>
          <a:lstStyle>
            <a:lvl1pPr algn="r">
              <a:defRPr sz="872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 dirty="0"/>
              <a:t>E4A-MamaYe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DF5092-1398-D84B-B1A8-123E534CC2E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2" y="11688889"/>
            <a:ext cx="1646586" cy="841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0BC235-9B04-B842-B7DC-316A90B6669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204" y="570264"/>
            <a:ext cx="391716" cy="795868"/>
          </a:xfrm>
          <a:prstGeom prst="rect">
            <a:avLst/>
          </a:prstGeom>
        </p:spPr>
      </p:pic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85BD5574-C0FD-D140-A2C3-5ACD19F9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18" y="549943"/>
            <a:ext cx="8973979" cy="9914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95B8B-4307-BB4E-8F34-2EECEB28B3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" y="1748855"/>
            <a:ext cx="8907780" cy="687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120710-E7A2-8F49-93A7-7CC4E5DEAA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071" y="7315409"/>
            <a:ext cx="2449728" cy="43550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1EC509-4E38-8B4B-9C02-D4B843E22BB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410" y="4083234"/>
            <a:ext cx="3312687" cy="588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0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xStyles>
    <p:titleStyle>
      <a:lvl1pPr algn="l" defTabSz="664714" rtl="0" eaLnBrk="1" latinLnBrk="0" hangingPunct="1">
        <a:lnSpc>
          <a:spcPct val="90000"/>
        </a:lnSpc>
        <a:spcBef>
          <a:spcPct val="0"/>
        </a:spcBef>
        <a:buNone/>
        <a:defRPr sz="2715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561" indent="-126172" algn="l" defTabSz="664714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tabLst/>
        <a:defRPr sz="2327" b="0" i="0" kern="1200">
          <a:solidFill>
            <a:srgbClr val="000000"/>
          </a:solidFill>
          <a:latin typeface="+mn-lt"/>
          <a:ea typeface="+mn-ea"/>
          <a:cs typeface="+mn-cs"/>
        </a:defRPr>
      </a:lvl1pPr>
      <a:lvl2pPr marL="441606" indent="-109248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tabLst/>
        <a:defRPr sz="1939" b="0" i="0" kern="1200">
          <a:solidFill>
            <a:srgbClr val="000000"/>
          </a:solidFill>
          <a:latin typeface="+mn-lt"/>
          <a:ea typeface="+mn-ea"/>
          <a:cs typeface="+mn-cs"/>
        </a:defRPr>
      </a:lvl2pPr>
      <a:lvl3pPr marL="787811" indent="-123095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tabLst/>
        <a:defRPr sz="1551" b="0" kern="1200">
          <a:solidFill>
            <a:srgbClr val="000000"/>
          </a:solidFill>
          <a:latin typeface="+mn-lt"/>
          <a:ea typeface="+mn-ea"/>
          <a:cs typeface="+mn-cs"/>
        </a:defRPr>
      </a:lvl3pPr>
      <a:lvl4pPr marL="1120168" indent="-123095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tabLst/>
        <a:defRPr sz="1357" b="0" kern="1200">
          <a:solidFill>
            <a:srgbClr val="000000"/>
          </a:solidFill>
          <a:latin typeface="+mn-lt"/>
          <a:ea typeface="+mn-ea"/>
          <a:cs typeface="+mn-cs"/>
        </a:defRPr>
      </a:lvl4pPr>
      <a:lvl5pPr marL="1435601" indent="-106170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tabLst/>
        <a:defRPr sz="1163" b="0" kern="1200">
          <a:solidFill>
            <a:srgbClr val="000000"/>
          </a:solidFill>
          <a:latin typeface="+mn-lt"/>
          <a:ea typeface="+mn-ea"/>
          <a:cs typeface="+mn-cs"/>
        </a:defRPr>
      </a:lvl5pPr>
      <a:lvl6pPr marL="1827967" indent="-166180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6pPr>
      <a:lvl7pPr marL="2160325" indent="-166180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7pPr>
      <a:lvl8pPr marL="2492682" indent="-166180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8pPr>
      <a:lvl9pPr marL="2825040" indent="-166180" algn="l" defTabSz="664714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1pPr>
      <a:lvl2pPr marL="332357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2pPr>
      <a:lvl3pPr marL="664714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3pPr>
      <a:lvl4pPr marL="997073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4pPr>
      <a:lvl5pPr marL="1329430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5pPr>
      <a:lvl6pPr marL="1661787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6pPr>
      <a:lvl7pPr marL="1994145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7pPr>
      <a:lvl8pPr marL="2326503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8pPr>
      <a:lvl9pPr marL="2658860" algn="l" defTabSz="664714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36">
          <p15:clr>
            <a:srgbClr val="F26B43"/>
          </p15:clr>
        </p15:guide>
        <p15:guide id="4" orient="horz" pos="702">
          <p15:clr>
            <a:srgbClr val="F26B43"/>
          </p15:clr>
        </p15:guide>
        <p15:guide id="5" pos="4184">
          <p15:clr>
            <a:srgbClr val="F26B43"/>
          </p15:clr>
        </p15:guide>
        <p15:guide id="8" orient="horz" pos="1065">
          <p15:clr>
            <a:srgbClr val="F26B43"/>
          </p15:clr>
        </p15:guide>
        <p15:guide id="9" orient="horz" pos="582">
          <p15:clr>
            <a:srgbClr val="F26B43"/>
          </p15:clr>
        </p15:guide>
        <p15:guide id="10" pos="18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chart" Target="../charts/chart9.xml"/><Relationship Id="rId18" Type="http://schemas.openxmlformats.org/officeDocument/2006/relationships/image" Target="../media/image23.png"/><Relationship Id="rId3" Type="http://schemas.openxmlformats.org/officeDocument/2006/relationships/chart" Target="../charts/chart1.xml"/><Relationship Id="rId21" Type="http://schemas.openxmlformats.org/officeDocument/2006/relationships/chart" Target="../charts/chart12.xml"/><Relationship Id="rId7" Type="http://schemas.openxmlformats.org/officeDocument/2006/relationships/image" Target="../media/image15.png"/><Relationship Id="rId12" Type="http://schemas.openxmlformats.org/officeDocument/2006/relationships/chart" Target="../charts/chart8.xml"/><Relationship Id="rId17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svg"/><Relationship Id="rId20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11" Type="http://schemas.openxmlformats.org/officeDocument/2006/relationships/chart" Target="../charts/chart7.xml"/><Relationship Id="rId5" Type="http://schemas.openxmlformats.org/officeDocument/2006/relationships/chart" Target="../charts/chart3.xml"/><Relationship Id="rId15" Type="http://schemas.openxmlformats.org/officeDocument/2006/relationships/image" Target="../media/image20.png"/><Relationship Id="rId23" Type="http://schemas.openxmlformats.org/officeDocument/2006/relationships/chart" Target="../charts/chart14.xml"/><Relationship Id="rId10" Type="http://schemas.openxmlformats.org/officeDocument/2006/relationships/chart" Target="../charts/chart6.xml"/><Relationship Id="rId19" Type="http://schemas.openxmlformats.org/officeDocument/2006/relationships/chart" Target="../charts/chart10.xml"/><Relationship Id="rId4" Type="http://schemas.openxmlformats.org/officeDocument/2006/relationships/chart" Target="../charts/chart2.xml"/><Relationship Id="rId9" Type="http://schemas.openxmlformats.org/officeDocument/2006/relationships/chart" Target="../charts/chart5.xml"/><Relationship Id="rId14" Type="http://schemas.openxmlformats.org/officeDocument/2006/relationships/image" Target="../media/image8.png"/><Relationship Id="rId22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245">
            <a:extLst>
              <a:ext uri="{FF2B5EF4-FFF2-40B4-BE49-F238E27FC236}">
                <a16:creationId xmlns:a16="http://schemas.microsoft.com/office/drawing/2014/main" id="{1FBDB6FA-C337-4C3F-903B-6BE2DDDE2C54}"/>
              </a:ext>
            </a:extLst>
          </p:cNvPr>
          <p:cNvSpPr/>
          <p:nvPr/>
        </p:nvSpPr>
        <p:spPr>
          <a:xfrm>
            <a:off x="-34" y="3738050"/>
            <a:ext cx="9623393" cy="31257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6EB7D65-3708-4BDC-8103-AB31C2CDF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776349"/>
              </p:ext>
            </p:extLst>
          </p:nvPr>
        </p:nvGraphicFramePr>
        <p:xfrm>
          <a:off x="1140457" y="4942986"/>
          <a:ext cx="2901895" cy="169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0625D3D2-8655-424C-9D29-AC620AB19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181650"/>
              </p:ext>
            </p:extLst>
          </p:nvPr>
        </p:nvGraphicFramePr>
        <p:xfrm>
          <a:off x="3980361" y="4267200"/>
          <a:ext cx="5611670" cy="2355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0" name="Rectangle 129">
            <a:extLst>
              <a:ext uri="{FF2B5EF4-FFF2-40B4-BE49-F238E27FC236}">
                <a16:creationId xmlns:a16="http://schemas.microsoft.com/office/drawing/2014/main" id="{221D8BB3-D20F-4275-B6CD-DE88A0EBA3C9}"/>
              </a:ext>
            </a:extLst>
          </p:cNvPr>
          <p:cNvSpPr/>
          <p:nvPr/>
        </p:nvSpPr>
        <p:spPr>
          <a:xfrm>
            <a:off x="-20522" y="11221723"/>
            <a:ext cx="9612555" cy="158491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B02A3EB3-5684-46E8-B7F6-0321B2E9BEC2}"/>
              </a:ext>
            </a:extLst>
          </p:cNvPr>
          <p:cNvSpPr/>
          <p:nvPr/>
        </p:nvSpPr>
        <p:spPr>
          <a:xfrm>
            <a:off x="6446835" y="11276013"/>
            <a:ext cx="3154365" cy="7923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97D1A8-451F-4135-916F-4DBDCC55BE67}"/>
              </a:ext>
            </a:extLst>
          </p:cNvPr>
          <p:cNvSpPr/>
          <p:nvPr/>
        </p:nvSpPr>
        <p:spPr>
          <a:xfrm>
            <a:off x="1049290" y="11268724"/>
            <a:ext cx="1963322" cy="7923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234DBF7-7E6E-49EF-9575-0DAE79A942F6}"/>
              </a:ext>
            </a:extLst>
          </p:cNvPr>
          <p:cNvSpPr/>
          <p:nvPr/>
        </p:nvSpPr>
        <p:spPr>
          <a:xfrm>
            <a:off x="3012612" y="12052204"/>
            <a:ext cx="2059483" cy="6987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73AF1E-2ECF-4BDF-92A6-F42C273AE76A}"/>
              </a:ext>
            </a:extLst>
          </p:cNvPr>
          <p:cNvSpPr/>
          <p:nvPr/>
        </p:nvSpPr>
        <p:spPr>
          <a:xfrm>
            <a:off x="20547" y="6649630"/>
            <a:ext cx="9650010" cy="25444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1DE6C4-C5E9-4E24-91B8-C76884406407}"/>
              </a:ext>
            </a:extLst>
          </p:cNvPr>
          <p:cNvSpPr/>
          <p:nvPr/>
        </p:nvSpPr>
        <p:spPr>
          <a:xfrm>
            <a:off x="0" y="2"/>
            <a:ext cx="9601200" cy="153219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AC7E33-D56F-47A0-8236-56B2AFA15016}"/>
              </a:ext>
            </a:extLst>
          </p:cNvPr>
          <p:cNvSpPr/>
          <p:nvPr/>
        </p:nvSpPr>
        <p:spPr>
          <a:xfrm>
            <a:off x="18054" y="1227515"/>
            <a:ext cx="9601201" cy="25119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D12BF2-4DCE-4895-B7BB-2C8E429D695D}"/>
              </a:ext>
            </a:extLst>
          </p:cNvPr>
          <p:cNvSpPr/>
          <p:nvPr/>
        </p:nvSpPr>
        <p:spPr>
          <a:xfrm>
            <a:off x="-30056" y="9132801"/>
            <a:ext cx="9601200" cy="215511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2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12BCD4F1-2504-47C1-99F6-B39BCBDDC0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93278" y="2370562"/>
            <a:ext cx="1310331" cy="365252"/>
          </a:xfrm>
        </p:spPr>
        <p:txBody>
          <a:bodyPr rtlCol="0"/>
          <a:lstStyle/>
          <a:p>
            <a:pPr rtl="0"/>
            <a:r>
              <a:rPr lang="fr-FR" sz="112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Population (m)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BA7379EE-36BA-4AEC-86FA-8E34A19E3E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29556" y="2175433"/>
            <a:ext cx="1293369" cy="475615"/>
          </a:xfrm>
        </p:spPr>
        <p:txBody>
          <a:bodyPr rtlCol="0"/>
          <a:lstStyle/>
          <a:p>
            <a:pPr rtl="0"/>
            <a:r>
              <a:rPr lang="fr-FR" sz="112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GDP per capita (000, USD)</a:t>
            </a:r>
          </a:p>
        </p:txBody>
      </p:sp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C2C1C6FF-8141-436E-8945-E9497AA160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17151" y="2165750"/>
            <a:ext cx="1470783" cy="475615"/>
          </a:xfrm>
        </p:spPr>
        <p:txBody>
          <a:bodyPr rtlCol="0"/>
          <a:lstStyle/>
          <a:p>
            <a:pPr rtl="0"/>
            <a:r>
              <a:rPr lang="fr-FR" sz="112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Under-5 Mortality per 1000 lvie births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D9B522DB-3C9C-4572-AEA5-6DA2FC67AB8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10266" y="2146262"/>
            <a:ext cx="1704856" cy="475615"/>
          </a:xfrm>
        </p:spPr>
        <p:txBody>
          <a:bodyPr rtlCol="0"/>
          <a:lstStyle/>
          <a:p>
            <a:pPr rtl="0"/>
            <a:r>
              <a:rPr lang="fr-FR" sz="112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Wasting among children under-5 (%) </a:t>
            </a:r>
          </a:p>
        </p:txBody>
      </p:sp>
      <p:sp>
        <p:nvSpPr>
          <p:cNvPr id="300" name="Espace réservé du texte 299">
            <a:extLst>
              <a:ext uri="{FF2B5EF4-FFF2-40B4-BE49-F238E27FC236}">
                <a16:creationId xmlns:a16="http://schemas.microsoft.com/office/drawing/2014/main" id="{7BE6C6D2-7C11-44C2-B16A-B39822B0EB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58903" y="1688542"/>
            <a:ext cx="8719841" cy="682021"/>
          </a:xfrm>
        </p:spPr>
        <p:txBody>
          <a:bodyPr rtlCol="0"/>
          <a:lstStyle/>
          <a:p>
            <a:r>
              <a:rPr lang="fr-FR" sz="1960" spc="-70" noProof="1">
                <a:solidFill>
                  <a:schemeClr val="bg1"/>
                </a:solidFill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[Insert a sentence on the status of health in your region]</a:t>
            </a:r>
            <a:br>
              <a:rPr lang="fr-FR" sz="1680" spc="-70" noProof="1">
                <a:solidFill>
                  <a:schemeClr val="bg1"/>
                </a:solidFill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endParaRPr lang="fr-FR" sz="1400" noProof="1">
              <a:solidFill>
                <a:schemeClr val="bg1"/>
              </a:solidFill>
              <a:latin typeface="PT Sans" panose="020B05030202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Espace réservé du texte 37">
            <a:extLst>
              <a:ext uri="{FF2B5EF4-FFF2-40B4-BE49-F238E27FC236}">
                <a16:creationId xmlns:a16="http://schemas.microsoft.com/office/drawing/2014/main" id="{782D7622-3D78-4F5C-B5AB-8261DD88151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40458" y="3810913"/>
            <a:ext cx="8611966" cy="352400"/>
          </a:xfrm>
        </p:spPr>
        <p:txBody>
          <a:bodyPr rtlCol="0"/>
          <a:lstStyle/>
          <a:p>
            <a:r>
              <a:rPr lang="fr-FR" sz="1960" noProof="1">
                <a:solidFill>
                  <a:schemeClr val="accent3"/>
                </a:solidFill>
                <a:latin typeface="PT Sans" panose="020B0503020203020204" pitchFamily="34" charset="0"/>
                <a:cs typeface="Arial" panose="020B0604020202020204" pitchFamily="34" charset="0"/>
              </a:rPr>
              <a:t>Budget Allocations</a:t>
            </a:r>
          </a:p>
          <a:p>
            <a:r>
              <a:rPr lang="fr-FR" sz="1680" spc="-70" noProof="1">
                <a:solidFill>
                  <a:schemeClr val="bg1"/>
                </a:solidFill>
                <a:latin typeface="PT Sans" panose="020B0503020203020204" pitchFamily="34" charset="0"/>
                <a:cs typeface="Arial" panose="020B0604020202020204" pitchFamily="34" charset="0"/>
              </a:rPr>
              <a:t>[Insert a sentence on the status of budget allocation in your region]</a:t>
            </a:r>
          </a:p>
        </p:txBody>
      </p:sp>
      <p:sp>
        <p:nvSpPr>
          <p:cNvPr id="148" name="Espace réservé du texte 147">
            <a:extLst>
              <a:ext uri="{FF2B5EF4-FFF2-40B4-BE49-F238E27FC236}">
                <a16:creationId xmlns:a16="http://schemas.microsoft.com/office/drawing/2014/main" id="{2F231170-1675-412D-9CF1-375FD2308572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940458" y="6686931"/>
            <a:ext cx="8611966" cy="259637"/>
          </a:xfrm>
        </p:spPr>
        <p:txBody>
          <a:bodyPr rtlCol="0"/>
          <a:lstStyle/>
          <a:p>
            <a:r>
              <a:rPr lang="fr-FR" sz="1960" noProof="1">
                <a:solidFill>
                  <a:schemeClr val="tx2"/>
                </a:solidFill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Disbursement Rates</a:t>
            </a:r>
            <a:br>
              <a:rPr lang="fr-FR" sz="2520" noProof="1">
                <a:solidFill>
                  <a:schemeClr val="tx2"/>
                </a:solidFill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</a:br>
            <a:r>
              <a:rPr lang="fr-FR" sz="1400" noProof="1">
                <a:solidFill>
                  <a:schemeClr val="bg1"/>
                </a:solidFill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[Insert a sentence on the status of expenditure rates in your region- include the dates these figures are for]</a:t>
            </a:r>
            <a:endParaRPr lang="fr-FR" sz="2520" noProof="1">
              <a:solidFill>
                <a:schemeClr val="bg1"/>
              </a:solidFill>
              <a:latin typeface="PT Sans" panose="020B05030202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Espace réservé du texte 148">
            <a:extLst>
              <a:ext uri="{FF2B5EF4-FFF2-40B4-BE49-F238E27FC236}">
                <a16:creationId xmlns:a16="http://schemas.microsoft.com/office/drawing/2014/main" id="{FAA5A5B3-261E-47AB-A316-F0FA741A41DA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208145" y="7506187"/>
            <a:ext cx="1819563" cy="386548"/>
          </a:xfrm>
        </p:spPr>
        <p:txBody>
          <a:bodyPr rtlCol="0"/>
          <a:lstStyle/>
          <a:p>
            <a:pPr algn="ctr" rtl="0"/>
            <a:r>
              <a:rPr lang="fr-FR" sz="112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Health Sector: Disbursement rate %</a:t>
            </a:r>
          </a:p>
        </p:txBody>
      </p:sp>
      <p:graphicFrame>
        <p:nvGraphicFramePr>
          <p:cNvPr id="358" name="Espace réservé du graphique 357" descr="Graphique en secteurs">
            <a:extLst>
              <a:ext uri="{FF2B5EF4-FFF2-40B4-BE49-F238E27FC236}">
                <a16:creationId xmlns:a16="http://schemas.microsoft.com/office/drawing/2014/main" id="{7BBF34DC-2901-4AAB-BCC1-4B952798DF23}"/>
              </a:ext>
            </a:extLst>
          </p:cNvPr>
          <p:cNvGraphicFramePr>
            <a:graphicFrameLocks noGrp="1"/>
          </p:cNvGraphicFramePr>
          <p:nvPr>
            <p:ph type="chart" sz="quarter" idx="71"/>
            <p:extLst>
              <p:ext uri="{D42A27DB-BD31-4B8C-83A1-F6EECF244321}">
                <p14:modId xmlns:p14="http://schemas.microsoft.com/office/powerpoint/2010/main" val="398255238"/>
              </p:ext>
            </p:extLst>
          </p:nvPr>
        </p:nvGraphicFramePr>
        <p:xfrm>
          <a:off x="577850" y="7744222"/>
          <a:ext cx="1227285" cy="119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4" name="Espace réservé du graphique 363" descr="Graphique en secteurs">
            <a:extLst>
              <a:ext uri="{FF2B5EF4-FFF2-40B4-BE49-F238E27FC236}">
                <a16:creationId xmlns:a16="http://schemas.microsoft.com/office/drawing/2014/main" id="{F4AB91DF-EE4D-4749-99C3-793068974399}"/>
              </a:ext>
            </a:extLst>
          </p:cNvPr>
          <p:cNvGraphicFramePr>
            <a:graphicFrameLocks noGrp="1"/>
          </p:cNvGraphicFramePr>
          <p:nvPr>
            <p:ph type="chart" sz="quarter" idx="73"/>
            <p:extLst>
              <p:ext uri="{D42A27DB-BD31-4B8C-83A1-F6EECF244321}">
                <p14:modId xmlns:p14="http://schemas.microsoft.com/office/powerpoint/2010/main" val="3033018134"/>
              </p:ext>
            </p:extLst>
          </p:nvPr>
        </p:nvGraphicFramePr>
        <p:xfrm>
          <a:off x="3918002" y="7767436"/>
          <a:ext cx="1227285" cy="119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1" name="Espace réservé du texte 160">
            <a:extLst>
              <a:ext uri="{FF2B5EF4-FFF2-40B4-BE49-F238E27FC236}">
                <a16:creationId xmlns:a16="http://schemas.microsoft.com/office/drawing/2014/main" id="{D436ECE5-5613-4177-9BDA-BB123EA8AACB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-28124" y="12183751"/>
            <a:ext cx="1374118" cy="475615"/>
          </a:xfrm>
        </p:spPr>
        <p:txBody>
          <a:bodyPr rtlCol="0"/>
          <a:lstStyle/>
          <a:p>
            <a:pPr rtl="0"/>
            <a:r>
              <a:rPr lang="fr-FR" sz="1680" noProof="1">
                <a:solidFill>
                  <a:schemeClr val="tx2"/>
                </a:solidFill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Insights</a:t>
            </a:r>
            <a:endParaRPr lang="fr-FR" sz="1960" noProof="1">
              <a:solidFill>
                <a:schemeClr val="tx2"/>
              </a:solidFill>
              <a:latin typeface="PT Sans" panose="020B0503020203020204" pitchFamily="34" charset="0"/>
              <a:ea typeface="Source Sans Pro Black" panose="020B08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Espace réservé du texte 236">
            <a:extLst>
              <a:ext uri="{FF2B5EF4-FFF2-40B4-BE49-F238E27FC236}">
                <a16:creationId xmlns:a16="http://schemas.microsoft.com/office/drawing/2014/main" id="{156FF833-2E74-47E1-A7B3-B384E762963C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064523" y="11347569"/>
            <a:ext cx="1899582" cy="386142"/>
          </a:xfrm>
        </p:spPr>
        <p:txBody>
          <a:bodyPr rtlCol="0"/>
          <a:lstStyle/>
          <a:p>
            <a:pPr rtl="0"/>
            <a:r>
              <a:rPr lang="fr-FR" sz="147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finding no.1]</a:t>
            </a:r>
          </a:p>
        </p:txBody>
      </p:sp>
      <p:sp>
        <p:nvSpPr>
          <p:cNvPr id="143" name="Ovale 142">
            <a:extLst>
              <a:ext uri="{FF2B5EF4-FFF2-40B4-BE49-F238E27FC236}">
                <a16:creationId xmlns:a16="http://schemas.microsoft.com/office/drawing/2014/main" id="{AA4287AF-FB4F-4FDB-B68E-4E4A09832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809" y="1483760"/>
            <a:ext cx="614085" cy="59546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Ovale 144">
            <a:extLst>
              <a:ext uri="{FF2B5EF4-FFF2-40B4-BE49-F238E27FC236}">
                <a16:creationId xmlns:a16="http://schemas.microsoft.com/office/drawing/2014/main" id="{516B8DF3-79B8-4C54-8F02-85D817A57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0357" y="3825734"/>
            <a:ext cx="589646" cy="609941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5" name="Ovale 174">
            <a:extLst>
              <a:ext uri="{FF2B5EF4-FFF2-40B4-BE49-F238E27FC236}">
                <a16:creationId xmlns:a16="http://schemas.microsoft.com/office/drawing/2014/main" id="{07BE8F08-D08B-49CC-8445-6A158E910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809" y="11516057"/>
            <a:ext cx="627522" cy="595311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6" name="Graphisme 175">
            <a:extLst>
              <a:ext uri="{FF2B5EF4-FFF2-40B4-BE49-F238E27FC236}">
                <a16:creationId xmlns:a16="http://schemas.microsoft.com/office/drawing/2014/main" id="{9CFD230F-9823-443D-BBCF-2000C8AFC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352" y="11623132"/>
            <a:ext cx="390040" cy="390040"/>
          </a:xfrm>
          <a:prstGeom prst="rect">
            <a:avLst/>
          </a:prstGeom>
        </p:spPr>
      </p:pic>
      <p:sp>
        <p:nvSpPr>
          <p:cNvPr id="184" name="Espace réservé du texte 299">
            <a:extLst>
              <a:ext uri="{FF2B5EF4-FFF2-40B4-BE49-F238E27FC236}">
                <a16:creationId xmlns:a16="http://schemas.microsoft.com/office/drawing/2014/main" id="{B5D52F16-3CD9-4561-B44E-F1CE532EC03A}"/>
              </a:ext>
            </a:extLst>
          </p:cNvPr>
          <p:cNvSpPr txBox="1">
            <a:spLocks/>
          </p:cNvSpPr>
          <p:nvPr/>
        </p:nvSpPr>
        <p:spPr>
          <a:xfrm>
            <a:off x="2452450" y="293196"/>
            <a:ext cx="4456054" cy="47561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620" b="1" i="0" u="none" strike="noStrike" kern="1200" cap="none" spc="0" normalizeH="0" baseline="0" noProof="1">
                <a:ln>
                  <a:noFill/>
                </a:ln>
                <a:solidFill>
                  <a:srgbClr val="4D8076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region]</a:t>
            </a:r>
          </a:p>
        </p:txBody>
      </p:sp>
      <p:sp>
        <p:nvSpPr>
          <p:cNvPr id="247" name="Plus Sign 246">
            <a:extLst>
              <a:ext uri="{FF2B5EF4-FFF2-40B4-BE49-F238E27FC236}">
                <a16:creationId xmlns:a16="http://schemas.microsoft.com/office/drawing/2014/main" id="{70C24D09-735B-41B4-B475-BEC7CD8BDB36}"/>
              </a:ext>
            </a:extLst>
          </p:cNvPr>
          <p:cNvSpPr/>
          <p:nvPr/>
        </p:nvSpPr>
        <p:spPr>
          <a:xfrm>
            <a:off x="270357" y="1530039"/>
            <a:ext cx="524793" cy="481057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5" name="Espace réservé du texte 34">
            <a:extLst>
              <a:ext uri="{FF2B5EF4-FFF2-40B4-BE49-F238E27FC236}">
                <a16:creationId xmlns:a16="http://schemas.microsoft.com/office/drawing/2014/main" id="{3FEA7937-C817-4C18-9E12-864C74683D2A}"/>
              </a:ext>
            </a:extLst>
          </p:cNvPr>
          <p:cNvSpPr txBox="1">
            <a:spLocks/>
          </p:cNvSpPr>
          <p:nvPr/>
        </p:nvSpPr>
        <p:spPr>
          <a:xfrm>
            <a:off x="7571272" y="2122759"/>
            <a:ext cx="1824830" cy="47561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12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Health expenditure per capita (currency)</a:t>
            </a:r>
          </a:p>
        </p:txBody>
      </p:sp>
      <p:sp>
        <p:nvSpPr>
          <p:cNvPr id="216" name="Espace réservé du texte 33">
            <a:extLst>
              <a:ext uri="{FF2B5EF4-FFF2-40B4-BE49-F238E27FC236}">
                <a16:creationId xmlns:a16="http://schemas.microsoft.com/office/drawing/2014/main" id="{E7B611FD-3370-4B6A-B8B0-26A1C2011673}"/>
              </a:ext>
            </a:extLst>
          </p:cNvPr>
          <p:cNvSpPr txBox="1">
            <a:spLocks/>
          </p:cNvSpPr>
          <p:nvPr/>
        </p:nvSpPr>
        <p:spPr>
          <a:xfrm>
            <a:off x="7760247" y="3076678"/>
            <a:ext cx="1639004" cy="72453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52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275" name="Espace réservé du texte 148">
            <a:extLst>
              <a:ext uri="{FF2B5EF4-FFF2-40B4-BE49-F238E27FC236}">
                <a16:creationId xmlns:a16="http://schemas.microsoft.com/office/drawing/2014/main" id="{F35CB093-58B0-4B59-98D9-6C8DC52D3B2B}"/>
              </a:ext>
            </a:extLst>
          </p:cNvPr>
          <p:cNvSpPr txBox="1">
            <a:spLocks/>
          </p:cNvSpPr>
          <p:nvPr/>
        </p:nvSpPr>
        <p:spPr>
          <a:xfrm>
            <a:off x="1994463" y="7366870"/>
            <a:ext cx="1729354" cy="38654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64714" rtl="0" eaLnBrk="1" fontAlgn="auto" latinLnBrk="0" hangingPunct="1">
              <a:lnSpc>
                <a:spcPct val="90000"/>
              </a:lnSpc>
              <a:spcBef>
                <a:spcPts val="72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12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priority programme area]: Disbursement rate %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5EBBEAA-55B7-4F20-81E5-B31F4EB09AD8}"/>
              </a:ext>
            </a:extLst>
          </p:cNvPr>
          <p:cNvSpPr txBox="1"/>
          <p:nvPr/>
        </p:nvSpPr>
        <p:spPr>
          <a:xfrm>
            <a:off x="337155" y="3815839"/>
            <a:ext cx="457996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6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Arial" panose="020B0604020202020204" pitchFamily="34" charset="0"/>
              </a:rPr>
              <a:t>$</a:t>
            </a:r>
            <a:endParaRPr kumimoji="0" lang="en-GB" sz="154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6" name="Espace réservé du texte 160">
            <a:extLst>
              <a:ext uri="{FF2B5EF4-FFF2-40B4-BE49-F238E27FC236}">
                <a16:creationId xmlns:a16="http://schemas.microsoft.com/office/drawing/2014/main" id="{BF1FEC64-1B0C-4354-8F90-3C06AB66FA28}"/>
              </a:ext>
            </a:extLst>
          </p:cNvPr>
          <p:cNvSpPr txBox="1">
            <a:spLocks/>
          </p:cNvSpPr>
          <p:nvPr/>
        </p:nvSpPr>
        <p:spPr>
          <a:xfrm>
            <a:off x="5671255" y="12162233"/>
            <a:ext cx="2901661" cy="47561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8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Arial" panose="020B0604020202020204" pitchFamily="34" charset="0"/>
              </a:rPr>
              <a:t>Asks</a:t>
            </a:r>
          </a:p>
        </p:txBody>
      </p:sp>
      <p:sp>
        <p:nvSpPr>
          <p:cNvPr id="369" name="Espace réservé du texte 236">
            <a:extLst>
              <a:ext uri="{FF2B5EF4-FFF2-40B4-BE49-F238E27FC236}">
                <a16:creationId xmlns:a16="http://schemas.microsoft.com/office/drawing/2014/main" id="{EC20CC29-9D69-4C10-97D7-5C933A48FB47}"/>
              </a:ext>
            </a:extLst>
          </p:cNvPr>
          <p:cNvSpPr txBox="1">
            <a:spLocks/>
          </p:cNvSpPr>
          <p:nvPr/>
        </p:nvSpPr>
        <p:spPr>
          <a:xfrm>
            <a:off x="934196" y="12057382"/>
            <a:ext cx="2212546" cy="801940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b="1" noProof="1">
                <a:solidFill>
                  <a:srgbClr val="6C245E"/>
                </a:solidFill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finding no.3]</a:t>
            </a:r>
            <a:endParaRPr kumimoji="0" lang="fr-FR" sz="1400" b="1" i="0" u="none" strike="noStrike" kern="1200" cap="none" spc="0" normalizeH="0" baseline="0" noProof="1">
              <a:ln>
                <a:noFill/>
              </a:ln>
              <a:solidFill>
                <a:srgbClr val="6C245E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371" name="Espace réservé du texte 237">
            <a:extLst>
              <a:ext uri="{FF2B5EF4-FFF2-40B4-BE49-F238E27FC236}">
                <a16:creationId xmlns:a16="http://schemas.microsoft.com/office/drawing/2014/main" id="{F0AE8161-496F-42A0-A44A-4D0196890B32}"/>
              </a:ext>
            </a:extLst>
          </p:cNvPr>
          <p:cNvSpPr txBox="1">
            <a:spLocks/>
          </p:cNvSpPr>
          <p:nvPr/>
        </p:nvSpPr>
        <p:spPr>
          <a:xfrm>
            <a:off x="6448882" y="12081001"/>
            <a:ext cx="2870882" cy="514606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52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kumimoji="0" lang="fr-FR" sz="147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. [Insert ask 2]</a:t>
            </a:r>
          </a:p>
        </p:txBody>
      </p:sp>
      <p:sp>
        <p:nvSpPr>
          <p:cNvPr id="1042" name="Espace réservé du texte 237">
            <a:extLst>
              <a:ext uri="{FF2B5EF4-FFF2-40B4-BE49-F238E27FC236}">
                <a16:creationId xmlns:a16="http://schemas.microsoft.com/office/drawing/2014/main" id="{D8A97D2B-DBE9-400D-97C2-7B6F593C7859}"/>
              </a:ext>
            </a:extLst>
          </p:cNvPr>
          <p:cNvSpPr txBox="1">
            <a:spLocks/>
          </p:cNvSpPr>
          <p:nvPr/>
        </p:nvSpPr>
        <p:spPr>
          <a:xfrm>
            <a:off x="6424407" y="11368183"/>
            <a:ext cx="3293399" cy="376134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52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1. [</a:t>
            </a:r>
            <a:r>
              <a:rPr kumimoji="0" lang="fr-FR" sz="154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Insert Ask 1]</a:t>
            </a:r>
          </a:p>
        </p:txBody>
      </p:sp>
      <p:sp>
        <p:nvSpPr>
          <p:cNvPr id="1043" name="Arrow: Right 1042">
            <a:extLst>
              <a:ext uri="{FF2B5EF4-FFF2-40B4-BE49-F238E27FC236}">
                <a16:creationId xmlns:a16="http://schemas.microsoft.com/office/drawing/2014/main" id="{62B6BEFD-26CB-4F80-B0EA-24B73E18BD63}"/>
              </a:ext>
            </a:extLst>
          </p:cNvPr>
          <p:cNvSpPr/>
          <p:nvPr/>
        </p:nvSpPr>
        <p:spPr>
          <a:xfrm>
            <a:off x="5150049" y="11774323"/>
            <a:ext cx="488033" cy="50457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36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377" name="Espace réservé du texte 298">
            <a:extLst>
              <a:ext uri="{FF2B5EF4-FFF2-40B4-BE49-F238E27FC236}">
                <a16:creationId xmlns:a16="http://schemas.microsoft.com/office/drawing/2014/main" id="{1B92DAC1-01B3-4F3E-850B-9D3186B0F215}"/>
              </a:ext>
            </a:extLst>
          </p:cNvPr>
          <p:cNvSpPr txBox="1">
            <a:spLocks/>
          </p:cNvSpPr>
          <p:nvPr/>
        </p:nvSpPr>
        <p:spPr>
          <a:xfrm>
            <a:off x="844222" y="6813291"/>
            <a:ext cx="9601200" cy="425429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120" b="0" i="0" u="none" strike="noStrike" kern="1200" cap="none" spc="0" normalizeH="0" baseline="0" noProof="1">
              <a:ln>
                <a:noFill/>
              </a:ln>
              <a:solidFill>
                <a:srgbClr val="E2F0ED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7" name="Espace réservé du texte 298">
            <a:extLst>
              <a:ext uri="{FF2B5EF4-FFF2-40B4-BE49-F238E27FC236}">
                <a16:creationId xmlns:a16="http://schemas.microsoft.com/office/drawing/2014/main" id="{4E1BFB88-F096-434B-A156-F1D4DC92584C}"/>
              </a:ext>
            </a:extLst>
          </p:cNvPr>
          <p:cNvSpPr txBox="1">
            <a:spLocks/>
          </p:cNvSpPr>
          <p:nvPr/>
        </p:nvSpPr>
        <p:spPr>
          <a:xfrm>
            <a:off x="26249" y="4030781"/>
            <a:ext cx="9601200" cy="425429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120" b="0" i="0" u="none" strike="noStrike" kern="1200" cap="none" spc="0" normalizeH="0" baseline="0" noProof="1">
              <a:ln>
                <a:noFill/>
              </a:ln>
              <a:solidFill>
                <a:srgbClr val="E2F0ED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49" name="Straight Connector 1048">
            <a:extLst>
              <a:ext uri="{FF2B5EF4-FFF2-40B4-BE49-F238E27FC236}">
                <a16:creationId xmlns:a16="http://schemas.microsoft.com/office/drawing/2014/main" id="{55E9B993-54BB-48E6-8E0C-EC8B4E539474}"/>
              </a:ext>
            </a:extLst>
          </p:cNvPr>
          <p:cNvCxnSpPr>
            <a:cxnSpLocks/>
          </p:cNvCxnSpPr>
          <p:nvPr/>
        </p:nvCxnSpPr>
        <p:spPr>
          <a:xfrm>
            <a:off x="3962581" y="4836948"/>
            <a:ext cx="0" cy="1640313"/>
          </a:xfrm>
          <a:prstGeom prst="line">
            <a:avLst/>
          </a:prstGeom>
          <a:ln w="28575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0" name="Espace réservé du texte 37">
            <a:extLst>
              <a:ext uri="{FF2B5EF4-FFF2-40B4-BE49-F238E27FC236}">
                <a16:creationId xmlns:a16="http://schemas.microsoft.com/office/drawing/2014/main" id="{2CABFAB0-AA18-43C5-B4BD-BD83290985C8}"/>
              </a:ext>
            </a:extLst>
          </p:cNvPr>
          <p:cNvSpPr txBox="1">
            <a:spLocks/>
          </p:cNvSpPr>
          <p:nvPr/>
        </p:nvSpPr>
        <p:spPr>
          <a:xfrm>
            <a:off x="160174" y="5031790"/>
            <a:ext cx="980283" cy="53372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1">
                <a:ln>
                  <a:noFill/>
                </a:ln>
                <a:solidFill>
                  <a:srgbClr val="82C5B7"/>
                </a:solidFill>
                <a:effectLst/>
                <a:uLnTx/>
                <a:uFillTx/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Health Sector budget</a:t>
            </a:r>
          </a:p>
        </p:txBody>
      </p:sp>
      <p:sp>
        <p:nvSpPr>
          <p:cNvPr id="101" name="Espace réservé du texte 147">
            <a:extLst>
              <a:ext uri="{FF2B5EF4-FFF2-40B4-BE49-F238E27FC236}">
                <a16:creationId xmlns:a16="http://schemas.microsoft.com/office/drawing/2014/main" id="{A8D4226C-1253-4200-943F-9C827FC13E70}"/>
              </a:ext>
            </a:extLst>
          </p:cNvPr>
          <p:cNvSpPr txBox="1">
            <a:spLocks/>
          </p:cNvSpPr>
          <p:nvPr/>
        </p:nvSpPr>
        <p:spPr>
          <a:xfrm>
            <a:off x="922679" y="9075415"/>
            <a:ext cx="8039297" cy="488131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960" b="1" i="0" u="none" strike="noStrike" kern="1200" cap="none" spc="0" normalizeH="0" baseline="0" noProof="1">
                <a:ln>
                  <a:noFill/>
                </a:ln>
                <a:solidFill>
                  <a:srgbClr val="FCAF17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Arial" panose="020B0604020202020204" pitchFamily="34" charset="0"/>
              </a:rPr>
              <a:t>Service Delivery</a:t>
            </a:r>
            <a:br>
              <a:rPr kumimoji="0" lang="fr-FR" sz="2520" b="1" i="0" u="none" strike="noStrike" kern="1200" cap="none" spc="0" normalizeH="0" baseline="0" noProof="1">
                <a:ln>
                  <a:noFill/>
                </a:ln>
                <a:solidFill>
                  <a:srgbClr val="4D8076"/>
                </a:solidFill>
                <a:effectLst/>
                <a:uLnTx/>
                <a:uFillTx/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</a:br>
            <a:r>
              <a:rPr kumimoji="0" lang="fr-FR" sz="1470" b="1" i="0" u="none" strike="noStrike" kern="1200" cap="none" spc="-84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a sentence on the status of service delivery and add information on expenditure status if you have this data available]</a:t>
            </a:r>
            <a:endParaRPr kumimoji="0" lang="fr-FR" sz="2520" b="1" i="0" u="none" strike="noStrike" kern="1200" cap="none" spc="-84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381" name="Espace réservé du texte 37">
            <a:extLst>
              <a:ext uri="{FF2B5EF4-FFF2-40B4-BE49-F238E27FC236}">
                <a16:creationId xmlns:a16="http://schemas.microsoft.com/office/drawing/2014/main" id="{B28CDB1A-8D9E-42ED-9363-B634485D7F2F}"/>
              </a:ext>
            </a:extLst>
          </p:cNvPr>
          <p:cNvSpPr txBox="1">
            <a:spLocks/>
          </p:cNvSpPr>
          <p:nvPr/>
        </p:nvSpPr>
        <p:spPr>
          <a:xfrm>
            <a:off x="3980362" y="5033497"/>
            <a:ext cx="1228037" cy="330226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1">
                <a:ln>
                  <a:noFill/>
                </a:ln>
                <a:solidFill>
                  <a:srgbClr val="82C5B7"/>
                </a:solidFill>
                <a:effectLst/>
                <a:uLnTx/>
                <a:uFillTx/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RMNCAH Budget, by program, by year</a:t>
            </a:r>
          </a:p>
        </p:txBody>
      </p:sp>
      <p:sp>
        <p:nvSpPr>
          <p:cNvPr id="123" name="Espace réservé du texte 237">
            <a:extLst>
              <a:ext uri="{FF2B5EF4-FFF2-40B4-BE49-F238E27FC236}">
                <a16:creationId xmlns:a16="http://schemas.microsoft.com/office/drawing/2014/main" id="{D06F7864-B5CE-46C2-B50F-4F27F231A090}"/>
              </a:ext>
            </a:extLst>
          </p:cNvPr>
          <p:cNvSpPr txBox="1">
            <a:spLocks/>
          </p:cNvSpPr>
          <p:nvPr/>
        </p:nvSpPr>
        <p:spPr>
          <a:xfrm>
            <a:off x="3113325" y="11301456"/>
            <a:ext cx="2259207" cy="251703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7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finding no.2]</a:t>
            </a:r>
          </a:p>
        </p:txBody>
      </p:sp>
      <p:sp>
        <p:nvSpPr>
          <p:cNvPr id="13" name="Espace réservé du texte 148">
            <a:extLst>
              <a:ext uri="{FF2B5EF4-FFF2-40B4-BE49-F238E27FC236}">
                <a16:creationId xmlns:a16="http://schemas.microsoft.com/office/drawing/2014/main" id="{7CEB3763-AD9C-43E3-9F45-279095F7C986}"/>
              </a:ext>
            </a:extLst>
          </p:cNvPr>
          <p:cNvSpPr txBox="1">
            <a:spLocks/>
          </p:cNvSpPr>
          <p:nvPr/>
        </p:nvSpPr>
        <p:spPr>
          <a:xfrm>
            <a:off x="1177995" y="9908073"/>
            <a:ext cx="2239612" cy="424447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servive delivery indicator]</a:t>
            </a:r>
          </a:p>
        </p:txBody>
      </p:sp>
      <p:sp>
        <p:nvSpPr>
          <p:cNvPr id="238" name="Espace réservé du texte 237">
            <a:extLst>
              <a:ext uri="{FF2B5EF4-FFF2-40B4-BE49-F238E27FC236}">
                <a16:creationId xmlns:a16="http://schemas.microsoft.com/office/drawing/2014/main" id="{D96E0432-BD81-4D39-9C65-FB27D56F197A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2937158" y="12029993"/>
            <a:ext cx="2366673" cy="246235"/>
          </a:xfrm>
        </p:spPr>
        <p:txBody>
          <a:bodyPr rtlCol="0"/>
          <a:lstStyle/>
          <a:p>
            <a:pPr rtl="0"/>
            <a:r>
              <a:rPr lang="fr-FR" sz="1400" b="1" noProof="1"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finding no.4]</a:t>
            </a:r>
          </a:p>
        </p:txBody>
      </p:sp>
      <p:sp>
        <p:nvSpPr>
          <p:cNvPr id="2" name="Espace réservé du texte 299">
            <a:extLst>
              <a:ext uri="{FF2B5EF4-FFF2-40B4-BE49-F238E27FC236}">
                <a16:creationId xmlns:a16="http://schemas.microsoft.com/office/drawing/2014/main" id="{56E386D5-D2A1-4183-ACF9-3D110067C662}"/>
              </a:ext>
            </a:extLst>
          </p:cNvPr>
          <p:cNvSpPr txBox="1">
            <a:spLocks/>
          </p:cNvSpPr>
          <p:nvPr/>
        </p:nvSpPr>
        <p:spPr>
          <a:xfrm>
            <a:off x="1545456" y="888376"/>
            <a:ext cx="5851810" cy="255007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960" b="1" i="0" u="none" strike="noStrike" kern="1200" cap="none" spc="0" normalizeH="0" baseline="0" noProof="1">
                <a:ln>
                  <a:noFill/>
                </a:ln>
                <a:solidFill>
                  <a:srgbClr val="4D8076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date]</a:t>
            </a:r>
          </a:p>
        </p:txBody>
      </p:sp>
      <p:graphicFrame>
        <p:nvGraphicFramePr>
          <p:cNvPr id="228" name="Chart 227">
            <a:extLst>
              <a:ext uri="{FF2B5EF4-FFF2-40B4-BE49-F238E27FC236}">
                <a16:creationId xmlns:a16="http://schemas.microsoft.com/office/drawing/2014/main" id="{92CB1940-1910-44F5-9460-FDB883609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1659121"/>
              </p:ext>
            </p:extLst>
          </p:nvPr>
        </p:nvGraphicFramePr>
        <p:xfrm>
          <a:off x="1189172" y="2592452"/>
          <a:ext cx="1292439" cy="943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28" name="Espace réservé du texte 29">
            <a:extLst>
              <a:ext uri="{FF2B5EF4-FFF2-40B4-BE49-F238E27FC236}">
                <a16:creationId xmlns:a16="http://schemas.microsoft.com/office/drawing/2014/main" id="{C829BDC5-D54E-4D57-BE1E-88115ABDE33C}"/>
              </a:ext>
            </a:extLst>
          </p:cNvPr>
          <p:cNvSpPr txBox="1">
            <a:spLocks/>
          </p:cNvSpPr>
          <p:nvPr/>
        </p:nvSpPr>
        <p:spPr>
          <a:xfrm>
            <a:off x="1418244" y="2658160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graphicFrame>
        <p:nvGraphicFramePr>
          <p:cNvPr id="235" name="Chart 234">
            <a:extLst>
              <a:ext uri="{FF2B5EF4-FFF2-40B4-BE49-F238E27FC236}">
                <a16:creationId xmlns:a16="http://schemas.microsoft.com/office/drawing/2014/main" id="{1B25D98A-75EA-4E1D-A25C-FD2DAE4F7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006326"/>
              </p:ext>
            </p:extLst>
          </p:nvPr>
        </p:nvGraphicFramePr>
        <p:xfrm>
          <a:off x="2612480" y="2576916"/>
          <a:ext cx="1411777" cy="95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41" name="Chart 240">
            <a:extLst>
              <a:ext uri="{FF2B5EF4-FFF2-40B4-BE49-F238E27FC236}">
                <a16:creationId xmlns:a16="http://schemas.microsoft.com/office/drawing/2014/main" id="{BCF3538F-056C-472D-99C9-F5240FF8B3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536391"/>
              </p:ext>
            </p:extLst>
          </p:nvPr>
        </p:nvGraphicFramePr>
        <p:xfrm>
          <a:off x="4245350" y="2583529"/>
          <a:ext cx="1411777" cy="968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45" name="Chart 244">
            <a:extLst>
              <a:ext uri="{FF2B5EF4-FFF2-40B4-BE49-F238E27FC236}">
                <a16:creationId xmlns:a16="http://schemas.microsoft.com/office/drawing/2014/main" id="{BC4D7906-75BF-4E24-A625-1986A7867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38575"/>
              </p:ext>
            </p:extLst>
          </p:nvPr>
        </p:nvGraphicFramePr>
        <p:xfrm>
          <a:off x="5923714" y="2572890"/>
          <a:ext cx="1411777" cy="971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B827583-9F51-4F34-AAFD-B878A87600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004331"/>
              </p:ext>
            </p:extLst>
          </p:nvPr>
        </p:nvGraphicFramePr>
        <p:xfrm>
          <a:off x="926601" y="10182106"/>
          <a:ext cx="2099805" cy="812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124" name="Picture 123">
            <a:extLst>
              <a:ext uri="{FF2B5EF4-FFF2-40B4-BE49-F238E27FC236}">
                <a16:creationId xmlns:a16="http://schemas.microsoft.com/office/drawing/2014/main" id="{62D7EA40-C77E-456A-9B47-033D4CB254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5" y="28971"/>
            <a:ext cx="9321679" cy="4267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62415F-4C4C-4F20-B07F-49FDD9BE4444}"/>
              </a:ext>
            </a:extLst>
          </p:cNvPr>
          <p:cNvSpPr/>
          <p:nvPr/>
        </p:nvSpPr>
        <p:spPr>
          <a:xfrm>
            <a:off x="857727" y="1335203"/>
            <a:ext cx="1937331" cy="39395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6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Health Profile</a:t>
            </a:r>
            <a:endParaRPr kumimoji="0" lang="en-GB" sz="1960" b="1" i="0" u="none" strike="noStrike" kern="1200" cap="none" spc="0" normalizeH="0" baseline="0" noProof="0" dirty="0">
              <a:ln>
                <a:noFill/>
              </a:ln>
              <a:solidFill>
                <a:srgbClr val="4D807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DEFC72B9-9DF1-462E-900E-B3C21086DFAE}"/>
              </a:ext>
            </a:extLst>
          </p:cNvPr>
          <p:cNvSpPr/>
          <p:nvPr/>
        </p:nvSpPr>
        <p:spPr>
          <a:xfrm>
            <a:off x="20524" y="2591359"/>
            <a:ext cx="1361609" cy="56630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40" b="1" i="0" u="none" strike="noStrike" kern="1200" cap="none" spc="0" normalizeH="0" baseline="0" noProof="1">
                <a:ln>
                  <a:noFill/>
                </a:ln>
                <a:solidFill>
                  <a:srgbClr val="6C245E"/>
                </a:solidFill>
                <a:effectLst/>
                <a:uLnTx/>
                <a:uFillTx/>
                <a:latin typeface="PT Sans" panose="020B0503020203020204" pitchFamily="34" charset="0"/>
                <a:ea typeface="Source Sans Pro Black" panose="020B0803030403020204" pitchFamily="34" charset="0"/>
                <a:cs typeface="Arial" panose="020B0604020202020204" pitchFamily="34" charset="0"/>
              </a:rPr>
              <a:t>[Insert Region]</a:t>
            </a:r>
            <a:endParaRPr kumimoji="0" lang="en-GB" sz="1540" b="1" i="0" u="none" strike="noStrike" kern="1200" cap="none" spc="0" normalizeH="0" baseline="0" noProof="0" dirty="0">
              <a:ln>
                <a:noFill/>
              </a:ln>
              <a:solidFill>
                <a:srgbClr val="6C245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ED161B7-89EC-4220-B6F0-423B4109EA77}"/>
              </a:ext>
            </a:extLst>
          </p:cNvPr>
          <p:cNvSpPr/>
          <p:nvPr/>
        </p:nvSpPr>
        <p:spPr>
          <a:xfrm>
            <a:off x="-15738" y="3077069"/>
            <a:ext cx="1411777" cy="56630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540" b="1" noProof="1">
                <a:solidFill>
                  <a:srgbClr val="6C245E"/>
                </a:solidFill>
                <a:latin typeface="PT Sans" panose="020B0503020203020204" pitchFamily="34" charset="0"/>
                <a:cs typeface="Arial" panose="020B0604020202020204" pitchFamily="34" charset="0"/>
              </a:rPr>
              <a:t>[Insert country]</a:t>
            </a:r>
            <a:endParaRPr kumimoji="0" lang="en-GB" sz="1540" b="1" i="0" u="none" strike="noStrike" kern="1200" cap="none" spc="0" normalizeH="0" baseline="0" noProof="0" dirty="0">
              <a:ln>
                <a:noFill/>
              </a:ln>
              <a:solidFill>
                <a:srgbClr val="6C245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6" name="Ovale 144">
            <a:extLst>
              <a:ext uri="{FF2B5EF4-FFF2-40B4-BE49-F238E27FC236}">
                <a16:creationId xmlns:a16="http://schemas.microsoft.com/office/drawing/2014/main" id="{21C6842E-B003-4BA6-BBFB-A436BB732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3864" y="6687363"/>
            <a:ext cx="660639" cy="66261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1" name="Graphisme 170">
            <a:extLst>
              <a:ext uri="{FF2B5EF4-FFF2-40B4-BE49-F238E27FC236}">
                <a16:creationId xmlns:a16="http://schemas.microsoft.com/office/drawing/2014/main" id="{F6508820-741C-431C-B7B7-800B3710D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9548" y="6857505"/>
            <a:ext cx="325228" cy="325228"/>
          </a:xfrm>
          <a:prstGeom prst="rect">
            <a:avLst/>
          </a:prstGeom>
        </p:spPr>
      </p:pic>
      <p:sp>
        <p:nvSpPr>
          <p:cNvPr id="127" name="Ovale 144">
            <a:extLst>
              <a:ext uri="{FF2B5EF4-FFF2-40B4-BE49-F238E27FC236}">
                <a16:creationId xmlns:a16="http://schemas.microsoft.com/office/drawing/2014/main" id="{24E1B0B9-87B4-40C8-9DF1-96A94783B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810" y="9160991"/>
            <a:ext cx="589646" cy="609941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" name="Picture 39" descr="A picture containing clock, computer&#10;&#10;Description automatically generated">
            <a:extLst>
              <a:ext uri="{FF2B5EF4-FFF2-40B4-BE49-F238E27FC236}">
                <a16:creationId xmlns:a16="http://schemas.microsoft.com/office/drawing/2014/main" id="{1B29010F-0C85-4421-9846-2CA745A6BCA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9233" t="73373" r="74381" b="13654"/>
          <a:stretch/>
        </p:blipFill>
        <p:spPr>
          <a:xfrm>
            <a:off x="178009" y="9216193"/>
            <a:ext cx="739984" cy="439405"/>
          </a:xfrm>
          <a:prstGeom prst="rect">
            <a:avLst/>
          </a:prstGeom>
          <a:ln>
            <a:noFill/>
          </a:ln>
        </p:spPr>
      </p:pic>
      <p:sp>
        <p:nvSpPr>
          <p:cNvPr id="135" name="Ovale 174">
            <a:extLst>
              <a:ext uri="{FF2B5EF4-FFF2-40B4-BE49-F238E27FC236}">
                <a16:creationId xmlns:a16="http://schemas.microsoft.com/office/drawing/2014/main" id="{A876AE52-9F6A-4177-9B37-45ADF4873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8600" y="11476667"/>
            <a:ext cx="627522" cy="595311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52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4" name="Picture 4">
            <a:extLst>
              <a:ext uri="{FF2B5EF4-FFF2-40B4-BE49-F238E27FC236}">
                <a16:creationId xmlns:a16="http://schemas.microsoft.com/office/drawing/2014/main" id="{CEEB4CB7-5963-43B5-A594-78BA76250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868" y="11582893"/>
            <a:ext cx="409388" cy="40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2" name="Espace réservé du graphique 363" descr="Graphique en secteurs">
            <a:extLst>
              <a:ext uri="{FF2B5EF4-FFF2-40B4-BE49-F238E27FC236}">
                <a16:creationId xmlns:a16="http://schemas.microsoft.com/office/drawing/2014/main" id="{1E624FB8-2724-436E-B224-A9B7EA66D2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019614"/>
              </p:ext>
            </p:extLst>
          </p:nvPr>
        </p:nvGraphicFramePr>
        <p:xfrm>
          <a:off x="5619842" y="7760316"/>
          <a:ext cx="1227285" cy="119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136" name="Espace réservé du graphique 363" descr="Graphique en secteurs">
            <a:extLst>
              <a:ext uri="{FF2B5EF4-FFF2-40B4-BE49-F238E27FC236}">
                <a16:creationId xmlns:a16="http://schemas.microsoft.com/office/drawing/2014/main" id="{72B5BE79-EC9C-458E-8F30-ACC37D02A3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189375"/>
              </p:ext>
            </p:extLst>
          </p:nvPr>
        </p:nvGraphicFramePr>
        <p:xfrm>
          <a:off x="2289372" y="7815414"/>
          <a:ext cx="1227285" cy="119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232" name="Chart 231">
            <a:extLst>
              <a:ext uri="{FF2B5EF4-FFF2-40B4-BE49-F238E27FC236}">
                <a16:creationId xmlns:a16="http://schemas.microsoft.com/office/drawing/2014/main" id="{6C25CB56-C094-4349-B79B-A662F4412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277966"/>
              </p:ext>
            </p:extLst>
          </p:nvPr>
        </p:nvGraphicFramePr>
        <p:xfrm>
          <a:off x="4226304" y="9961752"/>
          <a:ext cx="1985038" cy="83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233" name="Rectangle 232">
            <a:extLst>
              <a:ext uri="{FF2B5EF4-FFF2-40B4-BE49-F238E27FC236}">
                <a16:creationId xmlns:a16="http://schemas.microsoft.com/office/drawing/2014/main" id="{3A9DFABE-2A33-4DD7-A5F3-E604999AE943}"/>
              </a:ext>
            </a:extLst>
          </p:cNvPr>
          <p:cNvSpPr/>
          <p:nvPr/>
        </p:nvSpPr>
        <p:spPr>
          <a:xfrm>
            <a:off x="4401442" y="10743780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243" name="Espace réservé du texte 148">
            <a:extLst>
              <a:ext uri="{FF2B5EF4-FFF2-40B4-BE49-F238E27FC236}">
                <a16:creationId xmlns:a16="http://schemas.microsoft.com/office/drawing/2014/main" id="{369C9C3D-9AAA-46A6-AD39-6EF266A626AD}"/>
              </a:ext>
            </a:extLst>
          </p:cNvPr>
          <p:cNvSpPr txBox="1">
            <a:spLocks/>
          </p:cNvSpPr>
          <p:nvPr/>
        </p:nvSpPr>
        <p:spPr>
          <a:xfrm>
            <a:off x="3818658" y="9900405"/>
            <a:ext cx="2458259" cy="378623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service delivery indicator]</a:t>
            </a:r>
          </a:p>
        </p:txBody>
      </p:sp>
      <p:graphicFrame>
        <p:nvGraphicFramePr>
          <p:cNvPr id="250" name="Chart 249">
            <a:extLst>
              <a:ext uri="{FF2B5EF4-FFF2-40B4-BE49-F238E27FC236}">
                <a16:creationId xmlns:a16="http://schemas.microsoft.com/office/drawing/2014/main" id="{B8825E93-FDC1-4DFD-A59D-F309319FAA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642633"/>
              </p:ext>
            </p:extLst>
          </p:nvPr>
        </p:nvGraphicFramePr>
        <p:xfrm>
          <a:off x="7053815" y="10053027"/>
          <a:ext cx="1985038" cy="83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133" name="Espace réservé du texte 29">
            <a:extLst>
              <a:ext uri="{FF2B5EF4-FFF2-40B4-BE49-F238E27FC236}">
                <a16:creationId xmlns:a16="http://schemas.microsoft.com/office/drawing/2014/main" id="{90368C33-CFA2-412A-AB8C-8A5D8980108E}"/>
              </a:ext>
            </a:extLst>
          </p:cNvPr>
          <p:cNvSpPr txBox="1">
            <a:spLocks/>
          </p:cNvSpPr>
          <p:nvPr/>
        </p:nvSpPr>
        <p:spPr>
          <a:xfrm>
            <a:off x="2067172" y="3091367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37" name="Espace réservé du texte 29">
            <a:extLst>
              <a:ext uri="{FF2B5EF4-FFF2-40B4-BE49-F238E27FC236}">
                <a16:creationId xmlns:a16="http://schemas.microsoft.com/office/drawing/2014/main" id="{17A6BAF0-656C-4A1B-BC29-03F6947D2F46}"/>
              </a:ext>
            </a:extLst>
          </p:cNvPr>
          <p:cNvSpPr txBox="1">
            <a:spLocks/>
          </p:cNvSpPr>
          <p:nvPr/>
        </p:nvSpPr>
        <p:spPr>
          <a:xfrm>
            <a:off x="3606892" y="2583529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38" name="Espace réservé du texte 29">
            <a:extLst>
              <a:ext uri="{FF2B5EF4-FFF2-40B4-BE49-F238E27FC236}">
                <a16:creationId xmlns:a16="http://schemas.microsoft.com/office/drawing/2014/main" id="{2C2E6CD2-AE32-4111-B5E2-973C217CF1E2}"/>
              </a:ext>
            </a:extLst>
          </p:cNvPr>
          <p:cNvSpPr txBox="1">
            <a:spLocks/>
          </p:cNvSpPr>
          <p:nvPr/>
        </p:nvSpPr>
        <p:spPr>
          <a:xfrm>
            <a:off x="3313165" y="3062186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41" name="Espace réservé du texte 29">
            <a:extLst>
              <a:ext uri="{FF2B5EF4-FFF2-40B4-BE49-F238E27FC236}">
                <a16:creationId xmlns:a16="http://schemas.microsoft.com/office/drawing/2014/main" id="{4A062452-CC55-40AF-9105-4E138A017A9E}"/>
              </a:ext>
            </a:extLst>
          </p:cNvPr>
          <p:cNvSpPr txBox="1">
            <a:spLocks/>
          </p:cNvSpPr>
          <p:nvPr/>
        </p:nvSpPr>
        <p:spPr>
          <a:xfrm>
            <a:off x="5199162" y="3074686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42" name="Espace réservé du texte 29">
            <a:extLst>
              <a:ext uri="{FF2B5EF4-FFF2-40B4-BE49-F238E27FC236}">
                <a16:creationId xmlns:a16="http://schemas.microsoft.com/office/drawing/2014/main" id="{15B8F703-4445-4A2B-96CF-04C8BB26025B}"/>
              </a:ext>
            </a:extLst>
          </p:cNvPr>
          <p:cNvSpPr txBox="1">
            <a:spLocks/>
          </p:cNvSpPr>
          <p:nvPr/>
        </p:nvSpPr>
        <p:spPr>
          <a:xfrm>
            <a:off x="6700418" y="3041370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44" name="Espace réservé du texte 29">
            <a:extLst>
              <a:ext uri="{FF2B5EF4-FFF2-40B4-BE49-F238E27FC236}">
                <a16:creationId xmlns:a16="http://schemas.microsoft.com/office/drawing/2014/main" id="{3A522774-6C8B-4491-966A-3214539DEA15}"/>
              </a:ext>
            </a:extLst>
          </p:cNvPr>
          <p:cNvSpPr txBox="1">
            <a:spLocks/>
          </p:cNvSpPr>
          <p:nvPr/>
        </p:nvSpPr>
        <p:spPr>
          <a:xfrm>
            <a:off x="6575739" y="2572730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46" name="Espace réservé du texte 29">
            <a:extLst>
              <a:ext uri="{FF2B5EF4-FFF2-40B4-BE49-F238E27FC236}">
                <a16:creationId xmlns:a16="http://schemas.microsoft.com/office/drawing/2014/main" id="{21704C3C-AD85-4A61-94F3-F929FCE03FD7}"/>
              </a:ext>
            </a:extLst>
          </p:cNvPr>
          <p:cNvSpPr txBox="1">
            <a:spLocks/>
          </p:cNvSpPr>
          <p:nvPr/>
        </p:nvSpPr>
        <p:spPr>
          <a:xfrm>
            <a:off x="4868256" y="2618514"/>
            <a:ext cx="1440896" cy="386092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47" name="Espace réservé du texte 33">
            <a:extLst>
              <a:ext uri="{FF2B5EF4-FFF2-40B4-BE49-F238E27FC236}">
                <a16:creationId xmlns:a16="http://schemas.microsoft.com/office/drawing/2014/main" id="{5AF3C6AB-B879-4BE8-9286-36E8251EDACD}"/>
              </a:ext>
            </a:extLst>
          </p:cNvPr>
          <p:cNvSpPr txBox="1">
            <a:spLocks/>
          </p:cNvSpPr>
          <p:nvPr/>
        </p:nvSpPr>
        <p:spPr>
          <a:xfrm>
            <a:off x="7743308" y="2438246"/>
            <a:ext cx="1702300" cy="72453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32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52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[Input number]</a:t>
            </a:r>
          </a:p>
        </p:txBody>
      </p:sp>
      <p:sp>
        <p:nvSpPr>
          <p:cNvPr id="150" name="Espace réservé du texte 148">
            <a:extLst>
              <a:ext uri="{FF2B5EF4-FFF2-40B4-BE49-F238E27FC236}">
                <a16:creationId xmlns:a16="http://schemas.microsoft.com/office/drawing/2014/main" id="{A4527556-0BB7-4C62-8334-61F41F46A746}"/>
              </a:ext>
            </a:extLst>
          </p:cNvPr>
          <p:cNvSpPr txBox="1">
            <a:spLocks/>
          </p:cNvSpPr>
          <p:nvPr/>
        </p:nvSpPr>
        <p:spPr>
          <a:xfrm>
            <a:off x="3636615" y="7348464"/>
            <a:ext cx="1729354" cy="38654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64714" rtl="0" eaLnBrk="1" fontAlgn="auto" latinLnBrk="0" hangingPunct="1">
              <a:lnSpc>
                <a:spcPct val="90000"/>
              </a:lnSpc>
              <a:spcBef>
                <a:spcPts val="72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12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priority programme area]: Disbursement rate %</a:t>
            </a:r>
          </a:p>
        </p:txBody>
      </p:sp>
      <p:sp>
        <p:nvSpPr>
          <p:cNvPr id="151" name="Espace réservé du texte 148">
            <a:extLst>
              <a:ext uri="{FF2B5EF4-FFF2-40B4-BE49-F238E27FC236}">
                <a16:creationId xmlns:a16="http://schemas.microsoft.com/office/drawing/2014/main" id="{C00AF194-DA43-4298-91E5-4FDA13086A3F}"/>
              </a:ext>
            </a:extLst>
          </p:cNvPr>
          <p:cNvSpPr txBox="1">
            <a:spLocks/>
          </p:cNvSpPr>
          <p:nvPr/>
        </p:nvSpPr>
        <p:spPr>
          <a:xfrm>
            <a:off x="5399618" y="7346379"/>
            <a:ext cx="1729354" cy="38654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64714" rtl="0" eaLnBrk="1" fontAlgn="auto" latinLnBrk="0" hangingPunct="1">
              <a:lnSpc>
                <a:spcPct val="90000"/>
              </a:lnSpc>
              <a:spcBef>
                <a:spcPts val="72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12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priority programme area]: Disbursement rate %</a:t>
            </a:r>
          </a:p>
        </p:txBody>
      </p:sp>
      <p:sp>
        <p:nvSpPr>
          <p:cNvPr id="152" name="Espace réservé du texte 148">
            <a:extLst>
              <a:ext uri="{FF2B5EF4-FFF2-40B4-BE49-F238E27FC236}">
                <a16:creationId xmlns:a16="http://schemas.microsoft.com/office/drawing/2014/main" id="{A0D4D93D-E291-4D06-891F-238AD154B441}"/>
              </a:ext>
            </a:extLst>
          </p:cNvPr>
          <p:cNvSpPr txBox="1">
            <a:spLocks/>
          </p:cNvSpPr>
          <p:nvPr/>
        </p:nvSpPr>
        <p:spPr>
          <a:xfrm>
            <a:off x="7231828" y="7374011"/>
            <a:ext cx="1729354" cy="38654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64714" rtl="0" eaLnBrk="1" fontAlgn="auto" latinLnBrk="0" hangingPunct="1">
              <a:lnSpc>
                <a:spcPct val="90000"/>
              </a:lnSpc>
              <a:spcBef>
                <a:spcPts val="72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12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priority programme area]: Disbursement rate %</a:t>
            </a:r>
          </a:p>
        </p:txBody>
      </p:sp>
      <p:sp>
        <p:nvSpPr>
          <p:cNvPr id="153" name="Espace réservé du texte 148">
            <a:extLst>
              <a:ext uri="{FF2B5EF4-FFF2-40B4-BE49-F238E27FC236}">
                <a16:creationId xmlns:a16="http://schemas.microsoft.com/office/drawing/2014/main" id="{C5B0D00C-05DB-47F1-B266-E9550BEE53A7}"/>
              </a:ext>
            </a:extLst>
          </p:cNvPr>
          <p:cNvSpPr txBox="1">
            <a:spLocks/>
          </p:cNvSpPr>
          <p:nvPr/>
        </p:nvSpPr>
        <p:spPr>
          <a:xfrm>
            <a:off x="6677968" y="9911222"/>
            <a:ext cx="2458259" cy="378623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service delivery indicator]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AD5D6D65-F32D-4CE1-BAA2-D5156B04BC3E}"/>
              </a:ext>
            </a:extLst>
          </p:cNvPr>
          <p:cNvSpPr/>
          <p:nvPr/>
        </p:nvSpPr>
        <p:spPr>
          <a:xfrm>
            <a:off x="5207620" y="10788593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8D7F9AA-462A-49F8-95F6-444C1E237C76}"/>
              </a:ext>
            </a:extLst>
          </p:cNvPr>
          <p:cNvSpPr/>
          <p:nvPr/>
        </p:nvSpPr>
        <p:spPr>
          <a:xfrm>
            <a:off x="7264149" y="10832729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5398A0C-7066-4EE7-90E8-F15903DE7489}"/>
              </a:ext>
            </a:extLst>
          </p:cNvPr>
          <p:cNvSpPr/>
          <p:nvPr/>
        </p:nvSpPr>
        <p:spPr>
          <a:xfrm>
            <a:off x="7999798" y="10845811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A06CF56-4C62-45B7-A1EE-54CB92B5EDF8}"/>
              </a:ext>
            </a:extLst>
          </p:cNvPr>
          <p:cNvSpPr/>
          <p:nvPr/>
        </p:nvSpPr>
        <p:spPr>
          <a:xfrm>
            <a:off x="1177995" y="10889403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7EFF49A2-0319-4F4F-98A3-E1B50B13E0AF}"/>
              </a:ext>
            </a:extLst>
          </p:cNvPr>
          <p:cNvSpPr/>
          <p:nvPr/>
        </p:nvSpPr>
        <p:spPr>
          <a:xfrm>
            <a:off x="1995309" y="10916591"/>
            <a:ext cx="806957" cy="4801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60" b="1" i="0" u="none" strike="noStrike" kern="1200" cap="none" spc="0" normalizeH="0" baseline="0" noProof="1">
                <a:ln>
                  <a:noFill/>
                </a:ln>
                <a:solidFill>
                  <a:srgbClr val="E2F0ED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graphicFrame>
        <p:nvGraphicFramePr>
          <p:cNvPr id="104" name="Espace réservé du graphique 363" descr="Graphique en secteurs">
            <a:extLst>
              <a:ext uri="{FF2B5EF4-FFF2-40B4-BE49-F238E27FC236}">
                <a16:creationId xmlns:a16="http://schemas.microsoft.com/office/drawing/2014/main" id="{4FFDA1C9-91CF-428A-815E-0BA48977F6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193807"/>
              </p:ext>
            </p:extLst>
          </p:nvPr>
        </p:nvGraphicFramePr>
        <p:xfrm>
          <a:off x="7457463" y="7833864"/>
          <a:ext cx="1227285" cy="119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CC59E51-7E8B-4F98-948A-6559FDA62F5B}"/>
              </a:ext>
            </a:extLst>
          </p:cNvPr>
          <p:cNvSpPr txBox="1"/>
          <p:nvPr/>
        </p:nvSpPr>
        <p:spPr>
          <a:xfrm>
            <a:off x="1029594" y="8353676"/>
            <a:ext cx="390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%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C882250-717C-4905-B564-3F5457A47245}"/>
              </a:ext>
            </a:extLst>
          </p:cNvPr>
          <p:cNvSpPr txBox="1"/>
          <p:nvPr/>
        </p:nvSpPr>
        <p:spPr>
          <a:xfrm>
            <a:off x="2766045" y="8428618"/>
            <a:ext cx="390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%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29AE33D-2853-4BEF-87B3-7249E126FECF}"/>
              </a:ext>
            </a:extLst>
          </p:cNvPr>
          <p:cNvSpPr txBox="1"/>
          <p:nvPr/>
        </p:nvSpPr>
        <p:spPr>
          <a:xfrm>
            <a:off x="4377370" y="8404476"/>
            <a:ext cx="390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463F5E9-67BF-4617-93A5-890031EB9D50}"/>
              </a:ext>
            </a:extLst>
          </p:cNvPr>
          <p:cNvSpPr txBox="1"/>
          <p:nvPr/>
        </p:nvSpPr>
        <p:spPr>
          <a:xfrm>
            <a:off x="6057786" y="8381734"/>
            <a:ext cx="390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%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F59DF38-EDDF-4C0B-B960-5125F80E5E24}"/>
              </a:ext>
            </a:extLst>
          </p:cNvPr>
          <p:cNvSpPr txBox="1"/>
          <p:nvPr/>
        </p:nvSpPr>
        <p:spPr>
          <a:xfrm>
            <a:off x="7946136" y="8465024"/>
            <a:ext cx="390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1083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A5401BBA-F1CA-4245-A251-26949FE28A26}"/>
              </a:ext>
            </a:extLst>
          </p:cNvPr>
          <p:cNvSpPr/>
          <p:nvPr/>
        </p:nvSpPr>
        <p:spPr>
          <a:xfrm>
            <a:off x="-9166" y="1343761"/>
            <a:ext cx="9601201" cy="116800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80" b="0" i="0" u="none" strike="noStrike" kern="1200" cap="none" spc="0" normalizeH="0" baseline="0" noProof="1">
              <a:ln>
                <a:noFill/>
              </a:ln>
              <a:solidFill>
                <a:srgbClr val="4D8076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08BDBB-5B08-436C-8F33-75239ACC4514}"/>
              </a:ext>
            </a:extLst>
          </p:cNvPr>
          <p:cNvSpPr/>
          <p:nvPr/>
        </p:nvSpPr>
        <p:spPr>
          <a:xfrm>
            <a:off x="9165" y="1638268"/>
            <a:ext cx="958286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+mn-cs"/>
              </a:rPr>
              <a:t>[Insert narrative of analysis here]</a:t>
            </a: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2000" noProof="1">
              <a:solidFill>
                <a:srgbClr val="FFFFFF"/>
              </a:solidFill>
              <a:latin typeface="PT Sans" panose="020B0503020203020204" pitchFamily="34" charset="0"/>
              <a:ea typeface="Source Sans Pro" panose="020B0503030403020204" pitchFamily="34" charset="0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480060" marR="0" lvl="0" indent="-48006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B64DBF-397B-4959-B215-CCA7211D1853}"/>
              </a:ext>
            </a:extLst>
          </p:cNvPr>
          <p:cNvSpPr/>
          <p:nvPr/>
        </p:nvSpPr>
        <p:spPr>
          <a:xfrm>
            <a:off x="0" y="2"/>
            <a:ext cx="9601200" cy="153219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919AE1EF-B906-4D62-8C05-291721FA99B1}"/>
              </a:ext>
            </a:extLst>
          </p:cNvPr>
          <p:cNvSpPr/>
          <p:nvPr/>
        </p:nvSpPr>
        <p:spPr>
          <a:xfrm>
            <a:off x="4282380" y="7927356"/>
            <a:ext cx="841586" cy="713726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66636C-12E7-4ADC-8283-B915D555A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5" y="28971"/>
            <a:ext cx="9321679" cy="426768"/>
          </a:xfrm>
          <a:prstGeom prst="rect">
            <a:avLst/>
          </a:prstGeom>
        </p:spPr>
      </p:pic>
      <p:sp>
        <p:nvSpPr>
          <p:cNvPr id="3" name="Espace réservé du texte 299">
            <a:extLst>
              <a:ext uri="{FF2B5EF4-FFF2-40B4-BE49-F238E27FC236}">
                <a16:creationId xmlns:a16="http://schemas.microsoft.com/office/drawing/2014/main" id="{17FDA1BB-B455-468E-A706-70A947F90ABF}"/>
              </a:ext>
            </a:extLst>
          </p:cNvPr>
          <p:cNvSpPr txBox="1">
            <a:spLocks/>
          </p:cNvSpPr>
          <p:nvPr/>
        </p:nvSpPr>
        <p:spPr>
          <a:xfrm>
            <a:off x="2452450" y="430933"/>
            <a:ext cx="4456054" cy="475615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620" b="1" i="0" u="none" strike="noStrike" kern="1200" cap="none" spc="0" normalizeH="0" baseline="0" noProof="1">
                <a:ln>
                  <a:noFill/>
                </a:ln>
                <a:solidFill>
                  <a:srgbClr val="4D8076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region]</a:t>
            </a:r>
          </a:p>
        </p:txBody>
      </p:sp>
      <p:sp>
        <p:nvSpPr>
          <p:cNvPr id="5" name="Espace réservé du texte 299">
            <a:extLst>
              <a:ext uri="{FF2B5EF4-FFF2-40B4-BE49-F238E27FC236}">
                <a16:creationId xmlns:a16="http://schemas.microsoft.com/office/drawing/2014/main" id="{7E13B219-93E5-480D-B279-FDD9CF726399}"/>
              </a:ext>
            </a:extLst>
          </p:cNvPr>
          <p:cNvSpPr txBox="1">
            <a:spLocks/>
          </p:cNvSpPr>
          <p:nvPr/>
        </p:nvSpPr>
        <p:spPr>
          <a:xfrm>
            <a:off x="1545456" y="1026113"/>
            <a:ext cx="5851810" cy="255007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958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5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706838" rtl="0" eaLnBrk="1" fontAlgn="auto" latinLnBrk="0" hangingPunct="1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960" b="1" i="0" u="none" strike="noStrike" kern="1200" cap="none" spc="0" normalizeH="0" baseline="0" noProof="1">
                <a:ln>
                  <a:noFill/>
                </a:ln>
                <a:solidFill>
                  <a:srgbClr val="4D8076"/>
                </a:solidFill>
                <a:effectLst/>
                <a:uLnTx/>
                <a:uFillTx/>
                <a:latin typeface="PT Sans" panose="020B05030202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[Insert year]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DB4F5E-2FA2-4E8B-A999-1289E915988C}"/>
              </a:ext>
            </a:extLst>
          </p:cNvPr>
          <p:cNvSpPr/>
          <p:nvPr/>
        </p:nvSpPr>
        <p:spPr>
          <a:xfrm>
            <a:off x="270355" y="9205938"/>
            <a:ext cx="9412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0060" lvl="0" indent="-480060" defTabSz="1280160">
              <a:buFont typeface="+mj-lt"/>
              <a:buAutoNum type="arabicPeriod"/>
              <a:defRPr/>
            </a:pPr>
            <a:r>
              <a:rPr lang="fr-FR" sz="3200" noProof="1">
                <a:solidFill>
                  <a:srgbClr val="FFFFFF"/>
                </a:solidFill>
                <a:latin typeface="PT Sans" panose="020B0503020203020204" pitchFamily="34" charset="0"/>
                <a:ea typeface="Source Sans Pro" panose="020B0503030403020204" pitchFamily="34" charset="0"/>
              </a:rPr>
              <a:t>[Insert Ask 1 here]</a:t>
            </a:r>
          </a:p>
          <a:p>
            <a:pPr marL="480060" lvl="0" indent="-480060" defTabSz="1280160">
              <a:buFont typeface="+mj-lt"/>
              <a:buAutoNum type="arabicPeriod"/>
              <a:defRPr/>
            </a:pPr>
            <a:r>
              <a:rPr lang="fr-FR" sz="3200" noProof="1">
                <a:solidFill>
                  <a:srgbClr val="FFFFFF"/>
                </a:solidFill>
                <a:latin typeface="PT Sans" panose="020B0503020203020204" pitchFamily="34" charset="0"/>
                <a:ea typeface="Source Sans Pro" panose="020B0503030403020204" pitchFamily="34" charset="0"/>
              </a:rPr>
              <a:t>[Insert Ask 2 here]</a:t>
            </a:r>
          </a:p>
        </p:txBody>
      </p:sp>
    </p:spTree>
    <p:extLst>
      <p:ext uri="{BB962C8B-B14F-4D97-AF65-F5344CB8AC3E}">
        <p14:creationId xmlns:p14="http://schemas.microsoft.com/office/powerpoint/2010/main" val="1137699893"/>
      </p:ext>
    </p:extLst>
  </p:cSld>
  <p:clrMapOvr>
    <a:masterClrMapping/>
  </p:clrMapOvr>
</p:sld>
</file>

<file path=ppt/theme/theme1.xml><?xml version="1.0" encoding="utf-8"?>
<a:theme xmlns:a="http://schemas.openxmlformats.org/drawingml/2006/main" name="MamaYe-2">
  <a:themeElements>
    <a:clrScheme name="MamaYeE4A">
      <a:dk1>
        <a:srgbClr val="4D8076"/>
      </a:dk1>
      <a:lt1>
        <a:srgbClr val="FFFFFF"/>
      </a:lt1>
      <a:dk2>
        <a:srgbClr val="6C245E"/>
      </a:dk2>
      <a:lt2>
        <a:srgbClr val="E2F0ED"/>
      </a:lt2>
      <a:accent1>
        <a:srgbClr val="DD5412"/>
      </a:accent1>
      <a:accent2>
        <a:srgbClr val="82C5B7"/>
      </a:accent2>
      <a:accent3>
        <a:srgbClr val="FCAF17"/>
      </a:accent3>
      <a:accent4>
        <a:srgbClr val="913D15"/>
      </a:accent4>
      <a:accent5>
        <a:srgbClr val="1E3C5E"/>
      </a:accent5>
      <a:accent6>
        <a:srgbClr val="4D8076"/>
      </a:accent6>
      <a:hlink>
        <a:srgbClr val="4B4134"/>
      </a:hlink>
      <a:folHlink>
        <a:srgbClr val="FFD42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maYe1" id="{AA7CEBF7-9BB9-0840-BA3D-4C1A72FCFBD4}" vid="{2AD84487-6B60-E245-B2A8-4E00B97F3A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B354F0A140614DBEA90C54F5D55B76" ma:contentTypeVersion="6" ma:contentTypeDescription="Create a new document." ma:contentTypeScope="" ma:versionID="ef2b8e075e5114101afd281363041349">
  <xsd:schema xmlns:xsd="http://www.w3.org/2001/XMLSchema" xmlns:xs="http://www.w3.org/2001/XMLSchema" xmlns:p="http://schemas.microsoft.com/office/2006/metadata/properties" xmlns:ns2="4b482b30-e1ec-4cd2-bb6d-40d3817b2ee8" xmlns:ns3="8d200126-f6be-434f-bb94-fb41e200802d" targetNamespace="http://schemas.microsoft.com/office/2006/metadata/properties" ma:root="true" ma:fieldsID="212d3ba0390861adb392d24e9c7da62d" ns2:_="" ns3:_="">
    <xsd:import namespace="4b482b30-e1ec-4cd2-bb6d-40d3817b2ee8"/>
    <xsd:import namespace="8d200126-f6be-434f-bb94-fb41e20080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482b30-e1ec-4cd2-bb6d-40d3817b2e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200126-f6be-434f-bb94-fb41e20080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2FB65E-F48A-48E1-8D34-09602A6C4D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D56D6B-82AD-47D6-98F0-334C0479E9E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CF78D62-1540-4D30-86FD-3848E3F233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482b30-e1ec-4cd2-bb6d-40d3817b2ee8"/>
    <ds:schemaRef ds:uri="8d200126-f6be-434f-bb94-fb41e20080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353</Words>
  <Application>Microsoft Office PowerPoint</Application>
  <PresentationFormat>A3 Paper (297x420 mm)</PresentationFormat>
  <Paragraphs>87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MamaYe-2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Jackson</dc:creator>
  <cp:lastModifiedBy>Robyn Stewart</cp:lastModifiedBy>
  <cp:revision>9</cp:revision>
  <dcterms:created xsi:type="dcterms:W3CDTF">2021-04-15T17:10:50Z</dcterms:created>
  <dcterms:modified xsi:type="dcterms:W3CDTF">2021-05-19T09:56:50Z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0x01010038B354F0A140614DBEA90C54F5D55B76</vt:lpwstr>
  </property>
</Properties>
</file>